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9144000"/>
  <p:notesSz cx="6858000" cy="9144000"/>
  <p:embeddedFontLst>
    <p:embeddedFont>
      <p:font typeface="Gill Sans"/>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2" roundtripDataSignature="AMtx7mhvq7ydHP6n1HDa1oZScIBd+v3K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07FECCA-7A1C-4A32-B158-971FB730911B}">
  <a:tblStyle styleId="{307FECCA-7A1C-4A32-B158-971FB730911B}" styleName="Table_0">
    <a:wholeTbl>
      <a:tcTxStyle b="off" i="off">
        <a:font>
          <a:latin typeface="Gill Sans MT"/>
          <a:ea typeface="Gill Sans MT"/>
          <a:cs typeface="Gill Sans MT"/>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GillSans-bold.fntdata"/><Relationship Id="rId30" Type="http://schemas.openxmlformats.org/officeDocument/2006/relationships/font" Target="fonts/GillSans-regular.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accent1"/>
        </a:solidFill>
      </p:bgPr>
    </p:bg>
    <p:spTree>
      <p:nvGrpSpPr>
        <p:cNvPr id="14" name="Shape 14"/>
        <p:cNvGrpSpPr/>
        <p:nvPr/>
      </p:nvGrpSpPr>
      <p:grpSpPr>
        <a:xfrm>
          <a:off x="0" y="0"/>
          <a:ext cx="0" cy="0"/>
          <a:chOff x="0" y="0"/>
          <a:chExt cx="0" cy="0"/>
        </a:xfrm>
      </p:grpSpPr>
      <p:sp>
        <p:nvSpPr>
          <p:cNvPr id="15" name="Google Shape;15;p25" title="scalloped circle"/>
          <p:cNvSpPr/>
          <p:nvPr/>
        </p:nvSpPr>
        <p:spPr>
          <a:xfrm>
            <a:off x="2063115" y="630937"/>
            <a:ext cx="5230368" cy="5229225"/>
          </a:xfrm>
          <a:custGeom>
            <a:rect b="b" l="l" r="r" t="t"/>
            <a:pathLst>
              <a:path extrusionOk="0" h="3294" w="3298">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16" name="Google Shape;16;p25"/>
          <p:cNvSpPr txBox="1"/>
          <p:nvPr>
            <p:ph type="ctrTitle"/>
          </p:nvPr>
        </p:nvSpPr>
        <p:spPr>
          <a:xfrm>
            <a:off x="808892" y="1098388"/>
            <a:ext cx="7738814" cy="4394988"/>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7500"/>
              <a:buFont typeface="Impact"/>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5"/>
          <p:cNvSpPr txBox="1"/>
          <p:nvPr>
            <p:ph idx="1" type="subTitle"/>
          </p:nvPr>
        </p:nvSpPr>
        <p:spPr>
          <a:xfrm>
            <a:off x="1661284" y="5979197"/>
            <a:ext cx="6034030" cy="742279"/>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700"/>
              </a:spcBef>
              <a:spcAft>
                <a:spcPts val="0"/>
              </a:spcAft>
              <a:buSzPts val="1500"/>
              <a:buNone/>
              <a:defRPr b="1" i="0" sz="1500" cap="none">
                <a:solidFill>
                  <a:schemeClr val="dk2"/>
                </a:solidFill>
              </a:defRPr>
            </a:lvl1pPr>
            <a:lvl2pPr lvl="1" algn="ctr">
              <a:lnSpc>
                <a:spcPct val="110000"/>
              </a:lnSpc>
              <a:spcBef>
                <a:spcPts val="700"/>
              </a:spcBef>
              <a:spcAft>
                <a:spcPts val="0"/>
              </a:spcAft>
              <a:buSzPts val="1500"/>
              <a:buNone/>
              <a:defRPr sz="1500"/>
            </a:lvl2pPr>
            <a:lvl3pPr lvl="2" algn="ctr">
              <a:lnSpc>
                <a:spcPct val="110000"/>
              </a:lnSpc>
              <a:spcBef>
                <a:spcPts val="700"/>
              </a:spcBef>
              <a:spcAft>
                <a:spcPts val="0"/>
              </a:spcAft>
              <a:buSzPts val="1350"/>
              <a:buNone/>
              <a:defRPr sz="1350"/>
            </a:lvl3pPr>
            <a:lvl4pPr lvl="3" algn="ctr">
              <a:lnSpc>
                <a:spcPct val="110000"/>
              </a:lnSpc>
              <a:spcBef>
                <a:spcPts val="700"/>
              </a:spcBef>
              <a:spcAft>
                <a:spcPts val="0"/>
              </a:spcAft>
              <a:buSzPts val="1200"/>
              <a:buNone/>
              <a:defRPr sz="1200"/>
            </a:lvl4pPr>
            <a:lvl5pPr lvl="4" algn="ctr">
              <a:lnSpc>
                <a:spcPct val="110000"/>
              </a:lnSpc>
              <a:spcBef>
                <a:spcPts val="700"/>
              </a:spcBef>
              <a:spcAft>
                <a:spcPts val="0"/>
              </a:spcAft>
              <a:buSzPts val="1200"/>
              <a:buNone/>
              <a:defRPr sz="1200"/>
            </a:lvl5pPr>
            <a:lvl6pPr lvl="5" algn="ctr">
              <a:lnSpc>
                <a:spcPct val="110000"/>
              </a:lnSpc>
              <a:spcBef>
                <a:spcPts val="700"/>
              </a:spcBef>
              <a:spcAft>
                <a:spcPts val="0"/>
              </a:spcAft>
              <a:buSzPts val="1200"/>
              <a:buNone/>
              <a:defRPr sz="1200"/>
            </a:lvl6pPr>
            <a:lvl7pPr lvl="6" algn="ctr">
              <a:lnSpc>
                <a:spcPct val="110000"/>
              </a:lnSpc>
              <a:spcBef>
                <a:spcPts val="700"/>
              </a:spcBef>
              <a:spcAft>
                <a:spcPts val="0"/>
              </a:spcAft>
              <a:buSzPts val="1200"/>
              <a:buNone/>
              <a:defRPr sz="1200"/>
            </a:lvl7pPr>
            <a:lvl8pPr lvl="7" algn="ctr">
              <a:lnSpc>
                <a:spcPct val="110000"/>
              </a:lnSpc>
              <a:spcBef>
                <a:spcPts val="700"/>
              </a:spcBef>
              <a:spcAft>
                <a:spcPts val="0"/>
              </a:spcAft>
              <a:buSzPts val="1200"/>
              <a:buNone/>
              <a:defRPr sz="1200"/>
            </a:lvl8pPr>
            <a:lvl9pPr lvl="8" algn="ctr">
              <a:lnSpc>
                <a:spcPct val="110000"/>
              </a:lnSpc>
              <a:spcBef>
                <a:spcPts val="700"/>
              </a:spcBef>
              <a:spcAft>
                <a:spcPts val="0"/>
              </a:spcAft>
              <a:buSzPts val="1200"/>
              <a:buNone/>
              <a:defRPr sz="1200"/>
            </a:lvl9pPr>
          </a:lstStyle>
          <a:p/>
        </p:txBody>
      </p:sp>
      <p:sp>
        <p:nvSpPr>
          <p:cNvPr id="18" name="Google Shape;18;p25"/>
          <p:cNvSpPr txBox="1"/>
          <p:nvPr>
            <p:ph idx="10" type="dt"/>
          </p:nvPr>
        </p:nvSpPr>
        <p:spPr>
          <a:xfrm>
            <a:off x="808892"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895E0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5"/>
          <p:cNvSpPr txBox="1"/>
          <p:nvPr>
            <p:ph idx="11" type="ftr"/>
          </p:nvPr>
        </p:nvSpPr>
        <p:spPr>
          <a:xfrm>
            <a:off x="3135249"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895E0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5"/>
          <p:cNvSpPr txBox="1"/>
          <p:nvPr>
            <p:ph idx="12" type="sldNum"/>
          </p:nvPr>
        </p:nvSpPr>
        <p:spPr>
          <a:xfrm>
            <a:off x="6800414" y="6375679"/>
            <a:ext cx="1747292"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rgbClr val="895E04"/>
                </a:solidFill>
                <a:latin typeface="Gill Sans"/>
                <a:ea typeface="Gill Sans"/>
                <a:cs typeface="Gill Sans"/>
                <a:sym typeface="Gill Sans"/>
              </a:defRPr>
            </a:lvl1pPr>
            <a:lvl2pPr indent="0" lvl="1" marL="0" algn="r">
              <a:spcBef>
                <a:spcPts val="0"/>
              </a:spcBef>
              <a:buNone/>
              <a:defRPr b="0" i="0" sz="1000" u="none" cap="none" strike="noStrike">
                <a:solidFill>
                  <a:srgbClr val="895E04"/>
                </a:solidFill>
                <a:latin typeface="Gill Sans"/>
                <a:ea typeface="Gill Sans"/>
                <a:cs typeface="Gill Sans"/>
                <a:sym typeface="Gill Sans"/>
              </a:defRPr>
            </a:lvl2pPr>
            <a:lvl3pPr indent="0" lvl="2" marL="0" algn="r">
              <a:spcBef>
                <a:spcPts val="0"/>
              </a:spcBef>
              <a:buNone/>
              <a:defRPr b="0" i="0" sz="1000" u="none" cap="none" strike="noStrike">
                <a:solidFill>
                  <a:srgbClr val="895E04"/>
                </a:solidFill>
                <a:latin typeface="Gill Sans"/>
                <a:ea typeface="Gill Sans"/>
                <a:cs typeface="Gill Sans"/>
                <a:sym typeface="Gill Sans"/>
              </a:defRPr>
            </a:lvl3pPr>
            <a:lvl4pPr indent="0" lvl="3" marL="0" algn="r">
              <a:spcBef>
                <a:spcPts val="0"/>
              </a:spcBef>
              <a:buNone/>
              <a:defRPr b="0" i="0" sz="1000" u="none" cap="none" strike="noStrike">
                <a:solidFill>
                  <a:srgbClr val="895E04"/>
                </a:solidFill>
                <a:latin typeface="Gill Sans"/>
                <a:ea typeface="Gill Sans"/>
                <a:cs typeface="Gill Sans"/>
                <a:sym typeface="Gill Sans"/>
              </a:defRPr>
            </a:lvl4pPr>
            <a:lvl5pPr indent="0" lvl="4" marL="0" algn="r">
              <a:spcBef>
                <a:spcPts val="0"/>
              </a:spcBef>
              <a:buNone/>
              <a:defRPr b="0" i="0" sz="1000" u="none" cap="none" strike="noStrike">
                <a:solidFill>
                  <a:srgbClr val="895E04"/>
                </a:solidFill>
                <a:latin typeface="Gill Sans"/>
                <a:ea typeface="Gill Sans"/>
                <a:cs typeface="Gill Sans"/>
                <a:sym typeface="Gill Sans"/>
              </a:defRPr>
            </a:lvl5pPr>
            <a:lvl6pPr indent="0" lvl="5" marL="0" algn="r">
              <a:spcBef>
                <a:spcPts val="0"/>
              </a:spcBef>
              <a:buNone/>
              <a:defRPr b="0" i="0" sz="1000" u="none" cap="none" strike="noStrike">
                <a:solidFill>
                  <a:srgbClr val="895E04"/>
                </a:solidFill>
                <a:latin typeface="Gill Sans"/>
                <a:ea typeface="Gill Sans"/>
                <a:cs typeface="Gill Sans"/>
                <a:sym typeface="Gill Sans"/>
              </a:defRPr>
            </a:lvl6pPr>
            <a:lvl7pPr indent="0" lvl="6" marL="0" algn="r">
              <a:spcBef>
                <a:spcPts val="0"/>
              </a:spcBef>
              <a:buNone/>
              <a:defRPr b="0" i="0" sz="1000" u="none" cap="none" strike="noStrike">
                <a:solidFill>
                  <a:srgbClr val="895E04"/>
                </a:solidFill>
                <a:latin typeface="Gill Sans"/>
                <a:ea typeface="Gill Sans"/>
                <a:cs typeface="Gill Sans"/>
                <a:sym typeface="Gill Sans"/>
              </a:defRPr>
            </a:lvl7pPr>
            <a:lvl8pPr indent="0" lvl="7" marL="0" algn="r">
              <a:spcBef>
                <a:spcPts val="0"/>
              </a:spcBef>
              <a:buNone/>
              <a:defRPr b="0" i="0" sz="1000" u="none" cap="none" strike="noStrike">
                <a:solidFill>
                  <a:srgbClr val="895E04"/>
                </a:solidFill>
                <a:latin typeface="Gill Sans"/>
                <a:ea typeface="Gill Sans"/>
                <a:cs typeface="Gill Sans"/>
                <a:sym typeface="Gill Sans"/>
              </a:defRPr>
            </a:lvl8pPr>
            <a:lvl9pPr indent="0" lvl="8" marL="0" algn="r">
              <a:spcBef>
                <a:spcPts val="0"/>
              </a:spcBef>
              <a:buNone/>
              <a:defRPr b="0" i="0" sz="1000" u="none" cap="none" strike="noStrike">
                <a:solidFill>
                  <a:srgbClr val="895E04"/>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25"/>
          <p:cNvSpPr/>
          <p:nvPr/>
        </p:nvSpPr>
        <p:spPr>
          <a:xfrm>
            <a:off x="0" y="0"/>
            <a:ext cx="212598"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5" title="left edge border"/>
          <p:cNvSpPr/>
          <p:nvPr/>
        </p:nvSpPr>
        <p:spPr>
          <a:xfrm>
            <a:off x="0" y="0"/>
            <a:ext cx="212598"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5" name="Shape 85"/>
        <p:cNvGrpSpPr/>
        <p:nvPr/>
      </p:nvGrpSpPr>
      <p:grpSpPr>
        <a:xfrm>
          <a:off x="0" y="0"/>
          <a:ext cx="0" cy="0"/>
          <a:chOff x="0" y="0"/>
          <a:chExt cx="0" cy="0"/>
        </a:xfrm>
      </p:grpSpPr>
      <p:sp>
        <p:nvSpPr>
          <p:cNvPr id="86" name="Google Shape;86;p34"/>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4"/>
          <p:cNvSpPr txBox="1"/>
          <p:nvPr>
            <p:ph idx="1" type="body"/>
          </p:nvPr>
        </p:nvSpPr>
        <p:spPr>
          <a:xfrm rot="5400000">
            <a:off x="2958833" y="265926"/>
            <a:ext cx="3593591" cy="7633742"/>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88" name="Google Shape;88;p34"/>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4"/>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4"/>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1" name="Shape 91"/>
        <p:cNvGrpSpPr/>
        <p:nvPr/>
      </p:nvGrpSpPr>
      <p:grpSpPr>
        <a:xfrm>
          <a:off x="0" y="0"/>
          <a:ext cx="0" cy="0"/>
          <a:chOff x="0" y="0"/>
          <a:chExt cx="0" cy="0"/>
        </a:xfrm>
      </p:grpSpPr>
      <p:sp>
        <p:nvSpPr>
          <p:cNvPr id="92" name="Google Shape;92;p35"/>
          <p:cNvSpPr txBox="1"/>
          <p:nvPr>
            <p:ph type="title"/>
          </p:nvPr>
        </p:nvSpPr>
        <p:spPr>
          <a:xfrm rot="5400000">
            <a:off x="4982674" y="2296623"/>
            <a:ext cx="5600404" cy="177193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35"/>
          <p:cNvSpPr txBox="1"/>
          <p:nvPr>
            <p:ph idx="1" type="body"/>
          </p:nvPr>
        </p:nvSpPr>
        <p:spPr>
          <a:xfrm rot="5400000">
            <a:off x="1047530" y="277830"/>
            <a:ext cx="5600404" cy="5809517"/>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94" name="Google Shape;94;p35"/>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5"/>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5"/>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26"/>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6"/>
          <p:cNvSpPr txBox="1"/>
          <p:nvPr>
            <p:ph idx="1" type="body"/>
          </p:nvPr>
        </p:nvSpPr>
        <p:spPr>
          <a:xfrm>
            <a:off x="938758" y="2286002"/>
            <a:ext cx="7633742" cy="3593591"/>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26" name="Google Shape;26;p26"/>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6"/>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6"/>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dk2"/>
        </a:solidFill>
      </p:bgPr>
    </p:bg>
    <p:spTree>
      <p:nvGrpSpPr>
        <p:cNvPr id="29" name="Shape 29"/>
        <p:cNvGrpSpPr/>
        <p:nvPr/>
      </p:nvGrpSpPr>
      <p:grpSpPr>
        <a:xfrm>
          <a:off x="0" y="0"/>
          <a:ext cx="0" cy="0"/>
          <a:chOff x="0" y="0"/>
          <a:chExt cx="0" cy="0"/>
        </a:xfrm>
      </p:grpSpPr>
      <p:sp>
        <p:nvSpPr>
          <p:cNvPr id="30" name="Google Shape;30;p27"/>
          <p:cNvSpPr/>
          <p:nvPr/>
        </p:nvSpPr>
        <p:spPr>
          <a:xfrm>
            <a:off x="0" y="0"/>
            <a:ext cx="2110979" cy="6858000"/>
          </a:xfrm>
          <a:custGeom>
            <a:rect b="b" l="l" r="r" t="t"/>
            <a:pathLst>
              <a:path extrusionOk="0" h="4320" w="1773">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dk2"/>
          </a:solidFill>
          <a:ln>
            <a:noFill/>
          </a:ln>
        </p:spPr>
      </p:sp>
      <p:sp>
        <p:nvSpPr>
          <p:cNvPr id="31" name="Google Shape;31;p27"/>
          <p:cNvSpPr txBox="1"/>
          <p:nvPr>
            <p:ph type="title"/>
          </p:nvPr>
        </p:nvSpPr>
        <p:spPr>
          <a:xfrm>
            <a:off x="2432197" y="1073889"/>
            <a:ext cx="6140303" cy="406462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6300"/>
              <a:buFont typeface="Impact"/>
              <a:buNone/>
              <a:defRPr sz="63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7"/>
          <p:cNvSpPr txBox="1"/>
          <p:nvPr>
            <p:ph idx="1" type="body"/>
          </p:nvPr>
        </p:nvSpPr>
        <p:spPr>
          <a:xfrm>
            <a:off x="2432198" y="5159782"/>
            <a:ext cx="5263116" cy="95113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00"/>
              </a:spcBef>
              <a:spcAft>
                <a:spcPts val="0"/>
              </a:spcAft>
              <a:buSzPts val="1500"/>
              <a:buNone/>
              <a:defRPr b="1" i="0" sz="1500" cap="none">
                <a:solidFill>
                  <a:schemeClr val="accent1"/>
                </a:solidFill>
              </a:defRPr>
            </a:lvl1pPr>
            <a:lvl2pPr indent="-228600" lvl="1" marL="914400" algn="l">
              <a:lnSpc>
                <a:spcPct val="110000"/>
              </a:lnSpc>
              <a:spcBef>
                <a:spcPts val="700"/>
              </a:spcBef>
              <a:spcAft>
                <a:spcPts val="0"/>
              </a:spcAft>
              <a:buSzPts val="1500"/>
              <a:buNone/>
              <a:defRPr sz="1500">
                <a:solidFill>
                  <a:schemeClr val="lt1"/>
                </a:solidFill>
              </a:defRPr>
            </a:lvl2pPr>
            <a:lvl3pPr indent="-228600" lvl="2" marL="1371600" algn="l">
              <a:lnSpc>
                <a:spcPct val="110000"/>
              </a:lnSpc>
              <a:spcBef>
                <a:spcPts val="700"/>
              </a:spcBef>
              <a:spcAft>
                <a:spcPts val="0"/>
              </a:spcAft>
              <a:buSzPts val="1350"/>
              <a:buNone/>
              <a:defRPr sz="1350">
                <a:solidFill>
                  <a:schemeClr val="lt1"/>
                </a:solidFill>
              </a:defRPr>
            </a:lvl3pPr>
            <a:lvl4pPr indent="-228600" lvl="3" marL="1828800" algn="l">
              <a:lnSpc>
                <a:spcPct val="110000"/>
              </a:lnSpc>
              <a:spcBef>
                <a:spcPts val="700"/>
              </a:spcBef>
              <a:spcAft>
                <a:spcPts val="0"/>
              </a:spcAft>
              <a:buSzPts val="1200"/>
              <a:buNone/>
              <a:defRPr sz="1200">
                <a:solidFill>
                  <a:schemeClr val="lt1"/>
                </a:solidFill>
              </a:defRPr>
            </a:lvl4pPr>
            <a:lvl5pPr indent="-228600" lvl="4" marL="2286000" algn="l">
              <a:lnSpc>
                <a:spcPct val="110000"/>
              </a:lnSpc>
              <a:spcBef>
                <a:spcPts val="700"/>
              </a:spcBef>
              <a:spcAft>
                <a:spcPts val="0"/>
              </a:spcAft>
              <a:buSzPts val="1200"/>
              <a:buNone/>
              <a:defRPr sz="1200">
                <a:solidFill>
                  <a:schemeClr val="lt1"/>
                </a:solidFill>
              </a:defRPr>
            </a:lvl5pPr>
            <a:lvl6pPr indent="-228600" lvl="5" marL="2743200" algn="l">
              <a:lnSpc>
                <a:spcPct val="110000"/>
              </a:lnSpc>
              <a:spcBef>
                <a:spcPts val="700"/>
              </a:spcBef>
              <a:spcAft>
                <a:spcPts val="0"/>
              </a:spcAft>
              <a:buSzPts val="1200"/>
              <a:buNone/>
              <a:defRPr sz="1200">
                <a:solidFill>
                  <a:schemeClr val="lt1"/>
                </a:solidFill>
              </a:defRPr>
            </a:lvl6pPr>
            <a:lvl7pPr indent="-228600" lvl="6" marL="3200400" algn="l">
              <a:lnSpc>
                <a:spcPct val="110000"/>
              </a:lnSpc>
              <a:spcBef>
                <a:spcPts val="700"/>
              </a:spcBef>
              <a:spcAft>
                <a:spcPts val="0"/>
              </a:spcAft>
              <a:buSzPts val="1200"/>
              <a:buNone/>
              <a:defRPr sz="1200">
                <a:solidFill>
                  <a:schemeClr val="lt1"/>
                </a:solidFill>
              </a:defRPr>
            </a:lvl7pPr>
            <a:lvl8pPr indent="-228600" lvl="7" marL="3657600" algn="l">
              <a:lnSpc>
                <a:spcPct val="110000"/>
              </a:lnSpc>
              <a:spcBef>
                <a:spcPts val="700"/>
              </a:spcBef>
              <a:spcAft>
                <a:spcPts val="0"/>
              </a:spcAft>
              <a:buSzPts val="1200"/>
              <a:buNone/>
              <a:defRPr sz="1200">
                <a:solidFill>
                  <a:schemeClr val="lt1"/>
                </a:solidFill>
              </a:defRPr>
            </a:lvl8pPr>
            <a:lvl9pPr indent="-228600" lvl="8" marL="4114800" algn="l">
              <a:lnSpc>
                <a:spcPct val="110000"/>
              </a:lnSpc>
              <a:spcBef>
                <a:spcPts val="700"/>
              </a:spcBef>
              <a:spcAft>
                <a:spcPts val="0"/>
              </a:spcAft>
              <a:buSzPts val="1200"/>
              <a:buNone/>
              <a:defRPr sz="1200">
                <a:solidFill>
                  <a:schemeClr val="lt1"/>
                </a:solidFill>
              </a:defRPr>
            </a:lvl9pPr>
          </a:lstStyle>
          <a:p/>
        </p:txBody>
      </p:sp>
      <p:sp>
        <p:nvSpPr>
          <p:cNvPr id="33" name="Google Shape;33;p27"/>
          <p:cNvSpPr txBox="1"/>
          <p:nvPr>
            <p:ph idx="10" type="dt"/>
          </p:nvPr>
        </p:nvSpPr>
        <p:spPr>
          <a:xfrm>
            <a:off x="2427410" y="6375679"/>
            <a:ext cx="1120460"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7"/>
          <p:cNvSpPr txBox="1"/>
          <p:nvPr>
            <p:ph idx="11" type="ftr"/>
          </p:nvPr>
        </p:nvSpPr>
        <p:spPr>
          <a:xfrm>
            <a:off x="3959298"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2" type="sldNum"/>
          </p:nvPr>
        </p:nvSpPr>
        <p:spPr>
          <a:xfrm>
            <a:off x="7456825" y="6375679"/>
            <a:ext cx="1115675"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lt2"/>
                </a:solidFill>
                <a:latin typeface="Gill Sans"/>
                <a:ea typeface="Gill Sans"/>
                <a:cs typeface="Gill Sans"/>
                <a:sym typeface="Gill Sans"/>
              </a:defRPr>
            </a:lvl1pPr>
            <a:lvl2pPr indent="0" lvl="1" marL="0" algn="r">
              <a:spcBef>
                <a:spcPts val="0"/>
              </a:spcBef>
              <a:buNone/>
              <a:defRPr sz="1000">
                <a:solidFill>
                  <a:schemeClr val="lt2"/>
                </a:solidFill>
                <a:latin typeface="Gill Sans"/>
                <a:ea typeface="Gill Sans"/>
                <a:cs typeface="Gill Sans"/>
                <a:sym typeface="Gill Sans"/>
              </a:defRPr>
            </a:lvl2pPr>
            <a:lvl3pPr indent="0" lvl="2" marL="0" algn="r">
              <a:spcBef>
                <a:spcPts val="0"/>
              </a:spcBef>
              <a:buNone/>
              <a:defRPr sz="1000">
                <a:solidFill>
                  <a:schemeClr val="lt2"/>
                </a:solidFill>
                <a:latin typeface="Gill Sans"/>
                <a:ea typeface="Gill Sans"/>
                <a:cs typeface="Gill Sans"/>
                <a:sym typeface="Gill Sans"/>
              </a:defRPr>
            </a:lvl3pPr>
            <a:lvl4pPr indent="0" lvl="3" marL="0" algn="r">
              <a:spcBef>
                <a:spcPts val="0"/>
              </a:spcBef>
              <a:buNone/>
              <a:defRPr sz="1000">
                <a:solidFill>
                  <a:schemeClr val="lt2"/>
                </a:solidFill>
                <a:latin typeface="Gill Sans"/>
                <a:ea typeface="Gill Sans"/>
                <a:cs typeface="Gill Sans"/>
                <a:sym typeface="Gill Sans"/>
              </a:defRPr>
            </a:lvl4pPr>
            <a:lvl5pPr indent="0" lvl="4" marL="0" algn="r">
              <a:spcBef>
                <a:spcPts val="0"/>
              </a:spcBef>
              <a:buNone/>
              <a:defRPr sz="1000">
                <a:solidFill>
                  <a:schemeClr val="lt2"/>
                </a:solidFill>
                <a:latin typeface="Gill Sans"/>
                <a:ea typeface="Gill Sans"/>
                <a:cs typeface="Gill Sans"/>
                <a:sym typeface="Gill Sans"/>
              </a:defRPr>
            </a:lvl5pPr>
            <a:lvl6pPr indent="0" lvl="5" marL="0" algn="r">
              <a:spcBef>
                <a:spcPts val="0"/>
              </a:spcBef>
              <a:buNone/>
              <a:defRPr sz="1000">
                <a:solidFill>
                  <a:schemeClr val="lt2"/>
                </a:solidFill>
                <a:latin typeface="Gill Sans"/>
                <a:ea typeface="Gill Sans"/>
                <a:cs typeface="Gill Sans"/>
                <a:sym typeface="Gill Sans"/>
              </a:defRPr>
            </a:lvl6pPr>
            <a:lvl7pPr indent="0" lvl="6" marL="0" algn="r">
              <a:spcBef>
                <a:spcPts val="0"/>
              </a:spcBef>
              <a:buNone/>
              <a:defRPr sz="1000">
                <a:solidFill>
                  <a:schemeClr val="lt2"/>
                </a:solidFill>
                <a:latin typeface="Gill Sans"/>
                <a:ea typeface="Gill Sans"/>
                <a:cs typeface="Gill Sans"/>
                <a:sym typeface="Gill Sans"/>
              </a:defRPr>
            </a:lvl7pPr>
            <a:lvl8pPr indent="0" lvl="7" marL="0" algn="r">
              <a:spcBef>
                <a:spcPts val="0"/>
              </a:spcBef>
              <a:buNone/>
              <a:defRPr sz="1000">
                <a:solidFill>
                  <a:schemeClr val="lt2"/>
                </a:solidFill>
                <a:latin typeface="Gill Sans"/>
                <a:ea typeface="Gill Sans"/>
                <a:cs typeface="Gill Sans"/>
                <a:sym typeface="Gill Sans"/>
              </a:defRPr>
            </a:lvl8pPr>
            <a:lvl9pPr indent="0" lvl="8" marL="0" algn="r">
              <a:spcBef>
                <a:spcPts val="0"/>
              </a:spcBef>
              <a:buNone/>
              <a:defRPr sz="1000">
                <a:solidFill>
                  <a:schemeClr val="l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27"/>
          <p:cNvSpPr/>
          <p:nvPr/>
        </p:nvSpPr>
        <p:spPr>
          <a:xfrm>
            <a:off x="655786" y="0"/>
            <a:ext cx="1234679" cy="6858000"/>
          </a:xfrm>
          <a:custGeom>
            <a:rect b="b" l="l" r="r" t="t"/>
            <a:pathLst>
              <a:path extrusionOk="0" h="4320" w="1037">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nvGrpSpPr>
          <p:cNvPr id="37" name="Google Shape;37;p27" title="left scallop shape"/>
          <p:cNvGrpSpPr/>
          <p:nvPr/>
        </p:nvGrpSpPr>
        <p:grpSpPr>
          <a:xfrm>
            <a:off x="0" y="0"/>
            <a:ext cx="2110979" cy="6858000"/>
            <a:chOff x="0" y="0"/>
            <a:chExt cx="2110979" cy="6858000"/>
          </a:xfrm>
        </p:grpSpPr>
        <p:sp>
          <p:nvSpPr>
            <p:cNvPr id="38" name="Google Shape;38;p27" title="left scallop shape"/>
            <p:cNvSpPr/>
            <p:nvPr/>
          </p:nvSpPr>
          <p:spPr>
            <a:xfrm>
              <a:off x="0" y="0"/>
              <a:ext cx="2110979" cy="6858000"/>
            </a:xfrm>
            <a:custGeom>
              <a:rect b="b" l="l" r="r" t="t"/>
              <a:pathLst>
                <a:path extrusionOk="0" h="4320" w="1773">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39" name="Google Shape;39;p27" title="left scallop inline"/>
            <p:cNvSpPr/>
            <p:nvPr/>
          </p:nvSpPr>
          <p:spPr>
            <a:xfrm>
              <a:off x="655786" y="0"/>
              <a:ext cx="1234679" cy="6858000"/>
            </a:xfrm>
            <a:custGeom>
              <a:rect b="b" l="l" r="r" t="t"/>
              <a:pathLst>
                <a:path extrusionOk="0" h="4320" w="1037">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8"/>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8"/>
          <p:cNvSpPr txBox="1"/>
          <p:nvPr>
            <p:ph idx="1" type="body"/>
          </p:nvPr>
        </p:nvSpPr>
        <p:spPr>
          <a:xfrm>
            <a:off x="942975" y="2286000"/>
            <a:ext cx="3593592" cy="36195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43" name="Google Shape;43;p28"/>
          <p:cNvSpPr txBox="1"/>
          <p:nvPr>
            <p:ph idx="2" type="body"/>
          </p:nvPr>
        </p:nvSpPr>
        <p:spPr>
          <a:xfrm>
            <a:off x="4985846" y="2286000"/>
            <a:ext cx="3593592" cy="36195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44" name="Google Shape;44;p28"/>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8"/>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8"/>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9"/>
          <p:cNvSpPr txBox="1"/>
          <p:nvPr>
            <p:ph type="title"/>
          </p:nvPr>
        </p:nvSpPr>
        <p:spPr>
          <a:xfrm>
            <a:off x="942975" y="381001"/>
            <a:ext cx="7629525" cy="149351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9"/>
          <p:cNvSpPr txBox="1"/>
          <p:nvPr>
            <p:ph idx="1" type="body"/>
          </p:nvPr>
        </p:nvSpPr>
        <p:spPr>
          <a:xfrm>
            <a:off x="941832" y="2199634"/>
            <a:ext cx="361188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800"/>
              <a:buNone/>
              <a:defRPr b="1" sz="1800" cap="none">
                <a:solidFill>
                  <a:schemeClr val="dk2"/>
                </a:solidFill>
              </a:defRPr>
            </a:lvl1pPr>
            <a:lvl2pPr indent="-228600" lvl="1" marL="914400" algn="l">
              <a:lnSpc>
                <a:spcPct val="110000"/>
              </a:lnSpc>
              <a:spcBef>
                <a:spcPts val="700"/>
              </a:spcBef>
              <a:spcAft>
                <a:spcPts val="0"/>
              </a:spcAft>
              <a:buSzPts val="1500"/>
              <a:buNone/>
              <a:defRPr b="1" sz="1500"/>
            </a:lvl2pPr>
            <a:lvl3pPr indent="-228600" lvl="2" marL="1371600" algn="l">
              <a:lnSpc>
                <a:spcPct val="110000"/>
              </a:lnSpc>
              <a:spcBef>
                <a:spcPts val="700"/>
              </a:spcBef>
              <a:spcAft>
                <a:spcPts val="0"/>
              </a:spcAft>
              <a:buSzPts val="1350"/>
              <a:buNone/>
              <a:defRPr b="1" sz="1350"/>
            </a:lvl3pPr>
            <a:lvl4pPr indent="-228600" lvl="3" marL="1828800" algn="l">
              <a:lnSpc>
                <a:spcPct val="110000"/>
              </a:lnSpc>
              <a:spcBef>
                <a:spcPts val="700"/>
              </a:spcBef>
              <a:spcAft>
                <a:spcPts val="0"/>
              </a:spcAft>
              <a:buSzPts val="1200"/>
              <a:buNone/>
              <a:defRPr b="1" sz="1200"/>
            </a:lvl4pPr>
            <a:lvl5pPr indent="-228600" lvl="4" marL="2286000" algn="l">
              <a:lnSpc>
                <a:spcPct val="110000"/>
              </a:lnSpc>
              <a:spcBef>
                <a:spcPts val="700"/>
              </a:spcBef>
              <a:spcAft>
                <a:spcPts val="0"/>
              </a:spcAft>
              <a:buSzPts val="1200"/>
              <a:buNone/>
              <a:defRPr b="1" sz="1200"/>
            </a:lvl5pPr>
            <a:lvl6pPr indent="-228600" lvl="5" marL="2743200" algn="l">
              <a:lnSpc>
                <a:spcPct val="110000"/>
              </a:lnSpc>
              <a:spcBef>
                <a:spcPts val="700"/>
              </a:spcBef>
              <a:spcAft>
                <a:spcPts val="0"/>
              </a:spcAft>
              <a:buSzPts val="1200"/>
              <a:buNone/>
              <a:defRPr b="1" sz="1200"/>
            </a:lvl6pPr>
            <a:lvl7pPr indent="-228600" lvl="6" marL="3200400" algn="l">
              <a:lnSpc>
                <a:spcPct val="110000"/>
              </a:lnSpc>
              <a:spcBef>
                <a:spcPts val="700"/>
              </a:spcBef>
              <a:spcAft>
                <a:spcPts val="0"/>
              </a:spcAft>
              <a:buSzPts val="1200"/>
              <a:buNone/>
              <a:defRPr b="1" sz="1200"/>
            </a:lvl7pPr>
            <a:lvl8pPr indent="-228600" lvl="7" marL="3657600" algn="l">
              <a:lnSpc>
                <a:spcPct val="110000"/>
              </a:lnSpc>
              <a:spcBef>
                <a:spcPts val="700"/>
              </a:spcBef>
              <a:spcAft>
                <a:spcPts val="0"/>
              </a:spcAft>
              <a:buSzPts val="1200"/>
              <a:buNone/>
              <a:defRPr b="1" sz="1200"/>
            </a:lvl8pPr>
            <a:lvl9pPr indent="-228600" lvl="8" marL="4114800" algn="l">
              <a:lnSpc>
                <a:spcPct val="110000"/>
              </a:lnSpc>
              <a:spcBef>
                <a:spcPts val="700"/>
              </a:spcBef>
              <a:spcAft>
                <a:spcPts val="0"/>
              </a:spcAft>
              <a:buSzPts val="1200"/>
              <a:buNone/>
              <a:defRPr b="1" sz="1200"/>
            </a:lvl9pPr>
          </a:lstStyle>
          <a:p/>
        </p:txBody>
      </p:sp>
      <p:sp>
        <p:nvSpPr>
          <p:cNvPr id="50" name="Google Shape;50;p29"/>
          <p:cNvSpPr txBox="1"/>
          <p:nvPr>
            <p:ph idx="2" type="body"/>
          </p:nvPr>
        </p:nvSpPr>
        <p:spPr>
          <a:xfrm>
            <a:off x="941832" y="2909102"/>
            <a:ext cx="3611880" cy="299639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1" name="Google Shape;51;p29"/>
          <p:cNvSpPr txBox="1"/>
          <p:nvPr>
            <p:ph idx="3" type="body"/>
          </p:nvPr>
        </p:nvSpPr>
        <p:spPr>
          <a:xfrm>
            <a:off x="4975398" y="2199634"/>
            <a:ext cx="361188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800"/>
              <a:buNone/>
              <a:defRPr b="1" sz="1800" cap="none">
                <a:solidFill>
                  <a:schemeClr val="dk2"/>
                </a:solidFill>
              </a:defRPr>
            </a:lvl1pPr>
            <a:lvl2pPr indent="-228600" lvl="1" marL="914400" algn="l">
              <a:lnSpc>
                <a:spcPct val="110000"/>
              </a:lnSpc>
              <a:spcBef>
                <a:spcPts val="700"/>
              </a:spcBef>
              <a:spcAft>
                <a:spcPts val="0"/>
              </a:spcAft>
              <a:buSzPts val="1500"/>
              <a:buNone/>
              <a:defRPr b="1" sz="1500"/>
            </a:lvl2pPr>
            <a:lvl3pPr indent="-228600" lvl="2" marL="1371600" algn="l">
              <a:lnSpc>
                <a:spcPct val="110000"/>
              </a:lnSpc>
              <a:spcBef>
                <a:spcPts val="700"/>
              </a:spcBef>
              <a:spcAft>
                <a:spcPts val="0"/>
              </a:spcAft>
              <a:buSzPts val="1350"/>
              <a:buNone/>
              <a:defRPr b="1" sz="1350"/>
            </a:lvl3pPr>
            <a:lvl4pPr indent="-228600" lvl="3" marL="1828800" algn="l">
              <a:lnSpc>
                <a:spcPct val="110000"/>
              </a:lnSpc>
              <a:spcBef>
                <a:spcPts val="700"/>
              </a:spcBef>
              <a:spcAft>
                <a:spcPts val="0"/>
              </a:spcAft>
              <a:buSzPts val="1200"/>
              <a:buNone/>
              <a:defRPr b="1" sz="1200"/>
            </a:lvl4pPr>
            <a:lvl5pPr indent="-228600" lvl="4" marL="2286000" algn="l">
              <a:lnSpc>
                <a:spcPct val="110000"/>
              </a:lnSpc>
              <a:spcBef>
                <a:spcPts val="700"/>
              </a:spcBef>
              <a:spcAft>
                <a:spcPts val="0"/>
              </a:spcAft>
              <a:buSzPts val="1200"/>
              <a:buNone/>
              <a:defRPr b="1" sz="1200"/>
            </a:lvl5pPr>
            <a:lvl6pPr indent="-228600" lvl="5" marL="2743200" algn="l">
              <a:lnSpc>
                <a:spcPct val="110000"/>
              </a:lnSpc>
              <a:spcBef>
                <a:spcPts val="700"/>
              </a:spcBef>
              <a:spcAft>
                <a:spcPts val="0"/>
              </a:spcAft>
              <a:buSzPts val="1200"/>
              <a:buNone/>
              <a:defRPr b="1" sz="1200"/>
            </a:lvl6pPr>
            <a:lvl7pPr indent="-228600" lvl="6" marL="3200400" algn="l">
              <a:lnSpc>
                <a:spcPct val="110000"/>
              </a:lnSpc>
              <a:spcBef>
                <a:spcPts val="700"/>
              </a:spcBef>
              <a:spcAft>
                <a:spcPts val="0"/>
              </a:spcAft>
              <a:buSzPts val="1200"/>
              <a:buNone/>
              <a:defRPr b="1" sz="1200"/>
            </a:lvl7pPr>
            <a:lvl8pPr indent="-228600" lvl="7" marL="3657600" algn="l">
              <a:lnSpc>
                <a:spcPct val="110000"/>
              </a:lnSpc>
              <a:spcBef>
                <a:spcPts val="700"/>
              </a:spcBef>
              <a:spcAft>
                <a:spcPts val="0"/>
              </a:spcAft>
              <a:buSzPts val="1200"/>
              <a:buNone/>
              <a:defRPr b="1" sz="1200"/>
            </a:lvl8pPr>
            <a:lvl9pPr indent="-228600" lvl="8" marL="4114800" algn="l">
              <a:lnSpc>
                <a:spcPct val="110000"/>
              </a:lnSpc>
              <a:spcBef>
                <a:spcPts val="700"/>
              </a:spcBef>
              <a:spcAft>
                <a:spcPts val="0"/>
              </a:spcAft>
              <a:buSzPts val="1200"/>
              <a:buNone/>
              <a:defRPr b="1" sz="1200"/>
            </a:lvl9pPr>
          </a:lstStyle>
          <a:p/>
        </p:txBody>
      </p:sp>
      <p:sp>
        <p:nvSpPr>
          <p:cNvPr id="52" name="Google Shape;52;p29"/>
          <p:cNvSpPr txBox="1"/>
          <p:nvPr>
            <p:ph idx="4" type="body"/>
          </p:nvPr>
        </p:nvSpPr>
        <p:spPr>
          <a:xfrm>
            <a:off x="4975398" y="2909102"/>
            <a:ext cx="3611880" cy="299639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3" name="Google Shape;53;p29"/>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9"/>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9"/>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30"/>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0"/>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0"/>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0"/>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31"/>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1"/>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5" name="Shape 65"/>
        <p:cNvGrpSpPr/>
        <p:nvPr/>
      </p:nvGrpSpPr>
      <p:grpSpPr>
        <a:xfrm>
          <a:off x="0" y="0"/>
          <a:ext cx="0" cy="0"/>
          <a:chOff x="0" y="0"/>
          <a:chExt cx="0" cy="0"/>
        </a:xfrm>
      </p:grpSpPr>
      <p:sp>
        <p:nvSpPr>
          <p:cNvPr id="66" name="Google Shape;66;p32" title="right scallop background shape"/>
          <p:cNvSpPr/>
          <p:nvPr/>
        </p:nvSpPr>
        <p:spPr>
          <a:xfrm>
            <a:off x="5542359" y="0"/>
            <a:ext cx="3601641"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67" name="Google Shape;67;p32"/>
          <p:cNvSpPr txBox="1"/>
          <p:nvPr>
            <p:ph type="title"/>
          </p:nvPr>
        </p:nvSpPr>
        <p:spPr>
          <a:xfrm>
            <a:off x="6253414" y="457200"/>
            <a:ext cx="2319086" cy="119667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800"/>
              <a:buFont typeface="Gill Sans"/>
              <a:buNone/>
              <a:defRPr b="1" i="0" sz="1800" cap="none">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2"/>
          <p:cNvSpPr txBox="1"/>
          <p:nvPr>
            <p:ph idx="1" type="body"/>
          </p:nvPr>
        </p:nvSpPr>
        <p:spPr>
          <a:xfrm>
            <a:off x="573788" y="920377"/>
            <a:ext cx="4618814" cy="4985124"/>
          </a:xfrm>
          <a:prstGeom prst="rect">
            <a:avLst/>
          </a:prstGeom>
          <a:noFill/>
          <a:ln>
            <a:noFill/>
          </a:ln>
        </p:spPr>
        <p:txBody>
          <a:bodyPr anchorCtr="0" anchor="t" bIns="45700" lIns="91425" spcFirstLastPara="1" rIns="91425" wrap="square" tIns="45700">
            <a:normAutofit/>
          </a:bodyPr>
          <a:lstStyle>
            <a:lvl1pPr indent="-381000" lvl="0" marL="457200" algn="l">
              <a:lnSpc>
                <a:spcPct val="110000"/>
              </a:lnSpc>
              <a:spcBef>
                <a:spcPts val="700"/>
              </a:spcBef>
              <a:spcAft>
                <a:spcPts val="0"/>
              </a:spcAft>
              <a:buSzPts val="2400"/>
              <a:buChar char="•"/>
              <a:defRPr sz="2400"/>
            </a:lvl1pPr>
            <a:lvl2pPr indent="-361950" lvl="1" marL="914400" algn="l">
              <a:lnSpc>
                <a:spcPct val="110000"/>
              </a:lnSpc>
              <a:spcBef>
                <a:spcPts val="700"/>
              </a:spcBef>
              <a:spcAft>
                <a:spcPts val="0"/>
              </a:spcAft>
              <a:buSzPts val="2100"/>
              <a:buChar char="–"/>
              <a:defRPr sz="2100"/>
            </a:lvl2pPr>
            <a:lvl3pPr indent="-342900" lvl="2" marL="1371600" algn="l">
              <a:lnSpc>
                <a:spcPct val="110000"/>
              </a:lnSpc>
              <a:spcBef>
                <a:spcPts val="700"/>
              </a:spcBef>
              <a:spcAft>
                <a:spcPts val="0"/>
              </a:spcAft>
              <a:buSzPts val="1800"/>
              <a:buChar char="•"/>
              <a:defRPr sz="1800"/>
            </a:lvl3pPr>
            <a:lvl4pPr indent="-323850" lvl="3" marL="1828800" algn="l">
              <a:lnSpc>
                <a:spcPct val="110000"/>
              </a:lnSpc>
              <a:spcBef>
                <a:spcPts val="700"/>
              </a:spcBef>
              <a:spcAft>
                <a:spcPts val="0"/>
              </a:spcAft>
              <a:buSzPts val="1500"/>
              <a:buChar char="–"/>
              <a:defRPr sz="1500"/>
            </a:lvl4pPr>
            <a:lvl5pPr indent="-323850" lvl="4" marL="2286000" algn="l">
              <a:lnSpc>
                <a:spcPct val="110000"/>
              </a:lnSpc>
              <a:spcBef>
                <a:spcPts val="700"/>
              </a:spcBef>
              <a:spcAft>
                <a:spcPts val="0"/>
              </a:spcAft>
              <a:buSzPts val="1500"/>
              <a:buChar char="•"/>
              <a:defRPr sz="1500"/>
            </a:lvl5pPr>
            <a:lvl6pPr indent="-323850" lvl="5" marL="2743200" algn="l">
              <a:lnSpc>
                <a:spcPct val="110000"/>
              </a:lnSpc>
              <a:spcBef>
                <a:spcPts val="700"/>
              </a:spcBef>
              <a:spcAft>
                <a:spcPts val="0"/>
              </a:spcAft>
              <a:buSzPts val="1500"/>
              <a:buChar char="–"/>
              <a:defRPr sz="1500"/>
            </a:lvl6pPr>
            <a:lvl7pPr indent="-323850" lvl="6" marL="3200400" algn="l">
              <a:lnSpc>
                <a:spcPct val="110000"/>
              </a:lnSpc>
              <a:spcBef>
                <a:spcPts val="700"/>
              </a:spcBef>
              <a:spcAft>
                <a:spcPts val="0"/>
              </a:spcAft>
              <a:buSzPts val="1500"/>
              <a:buChar char="•"/>
              <a:defRPr sz="1500"/>
            </a:lvl7pPr>
            <a:lvl8pPr indent="-323850" lvl="7" marL="3657600" algn="l">
              <a:lnSpc>
                <a:spcPct val="110000"/>
              </a:lnSpc>
              <a:spcBef>
                <a:spcPts val="700"/>
              </a:spcBef>
              <a:spcAft>
                <a:spcPts val="0"/>
              </a:spcAft>
              <a:buSzPts val="1500"/>
              <a:buChar char="–"/>
              <a:defRPr sz="1500"/>
            </a:lvl8pPr>
            <a:lvl9pPr indent="-323850" lvl="8" marL="4114800" algn="l">
              <a:lnSpc>
                <a:spcPct val="110000"/>
              </a:lnSpc>
              <a:spcBef>
                <a:spcPts val="700"/>
              </a:spcBef>
              <a:spcAft>
                <a:spcPts val="0"/>
              </a:spcAft>
              <a:buSzPts val="1500"/>
              <a:buChar char="•"/>
              <a:defRPr sz="1500"/>
            </a:lvl9pPr>
          </a:lstStyle>
          <a:p/>
        </p:txBody>
      </p:sp>
      <p:sp>
        <p:nvSpPr>
          <p:cNvPr id="69" name="Google Shape;69;p32"/>
          <p:cNvSpPr txBox="1"/>
          <p:nvPr>
            <p:ph idx="2" type="body"/>
          </p:nvPr>
        </p:nvSpPr>
        <p:spPr>
          <a:xfrm>
            <a:off x="6253414" y="1741336"/>
            <a:ext cx="2319086" cy="416416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400"/>
              <a:buNone/>
              <a:defRPr sz="1400">
                <a:solidFill>
                  <a:schemeClr val="lt2"/>
                </a:solidFill>
              </a:defRPr>
            </a:lvl1pPr>
            <a:lvl2pPr indent="-228600" lvl="1" marL="914400" algn="l">
              <a:lnSpc>
                <a:spcPct val="110000"/>
              </a:lnSpc>
              <a:spcBef>
                <a:spcPts val="700"/>
              </a:spcBef>
              <a:spcAft>
                <a:spcPts val="0"/>
              </a:spcAft>
              <a:buSzPts val="1050"/>
              <a:buNone/>
              <a:defRPr sz="1050"/>
            </a:lvl2pPr>
            <a:lvl3pPr indent="-228600" lvl="2" marL="1371600" algn="l">
              <a:lnSpc>
                <a:spcPct val="110000"/>
              </a:lnSpc>
              <a:spcBef>
                <a:spcPts val="700"/>
              </a:spcBef>
              <a:spcAft>
                <a:spcPts val="0"/>
              </a:spcAft>
              <a:buSzPts val="900"/>
              <a:buNone/>
              <a:defRPr sz="900"/>
            </a:lvl3pPr>
            <a:lvl4pPr indent="-228600" lvl="3" marL="1828800" algn="l">
              <a:lnSpc>
                <a:spcPct val="110000"/>
              </a:lnSpc>
              <a:spcBef>
                <a:spcPts val="700"/>
              </a:spcBef>
              <a:spcAft>
                <a:spcPts val="0"/>
              </a:spcAft>
              <a:buSzPts val="750"/>
              <a:buNone/>
              <a:defRPr sz="750"/>
            </a:lvl4pPr>
            <a:lvl5pPr indent="-228600" lvl="4" marL="2286000" algn="l">
              <a:lnSpc>
                <a:spcPct val="110000"/>
              </a:lnSpc>
              <a:spcBef>
                <a:spcPts val="700"/>
              </a:spcBef>
              <a:spcAft>
                <a:spcPts val="0"/>
              </a:spcAft>
              <a:buSzPts val="750"/>
              <a:buNone/>
              <a:defRPr sz="750"/>
            </a:lvl5pPr>
            <a:lvl6pPr indent="-228600" lvl="5" marL="2743200" algn="l">
              <a:lnSpc>
                <a:spcPct val="110000"/>
              </a:lnSpc>
              <a:spcBef>
                <a:spcPts val="700"/>
              </a:spcBef>
              <a:spcAft>
                <a:spcPts val="0"/>
              </a:spcAft>
              <a:buSzPts val="750"/>
              <a:buNone/>
              <a:defRPr sz="750"/>
            </a:lvl6pPr>
            <a:lvl7pPr indent="-228600" lvl="6" marL="3200400" algn="l">
              <a:lnSpc>
                <a:spcPct val="110000"/>
              </a:lnSpc>
              <a:spcBef>
                <a:spcPts val="700"/>
              </a:spcBef>
              <a:spcAft>
                <a:spcPts val="0"/>
              </a:spcAft>
              <a:buSzPts val="750"/>
              <a:buNone/>
              <a:defRPr sz="750"/>
            </a:lvl7pPr>
            <a:lvl8pPr indent="-228600" lvl="7" marL="3657600" algn="l">
              <a:lnSpc>
                <a:spcPct val="110000"/>
              </a:lnSpc>
              <a:spcBef>
                <a:spcPts val="700"/>
              </a:spcBef>
              <a:spcAft>
                <a:spcPts val="0"/>
              </a:spcAft>
              <a:buSzPts val="750"/>
              <a:buNone/>
              <a:defRPr sz="750"/>
            </a:lvl8pPr>
            <a:lvl9pPr indent="-228600" lvl="8" marL="4114800" algn="l">
              <a:lnSpc>
                <a:spcPct val="110000"/>
              </a:lnSpc>
              <a:spcBef>
                <a:spcPts val="700"/>
              </a:spcBef>
              <a:spcAft>
                <a:spcPts val="0"/>
              </a:spcAft>
              <a:buSzPts val="750"/>
              <a:buNone/>
              <a:defRPr sz="750"/>
            </a:lvl9pPr>
          </a:lstStyle>
          <a:p/>
        </p:txBody>
      </p:sp>
      <p:sp>
        <p:nvSpPr>
          <p:cNvPr id="70" name="Google Shape;70;p32"/>
          <p:cNvSpPr txBox="1"/>
          <p:nvPr>
            <p:ph idx="10" type="dt"/>
          </p:nvPr>
        </p:nvSpPr>
        <p:spPr>
          <a:xfrm>
            <a:off x="573789" y="6375679"/>
            <a:ext cx="925016"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txBox="1"/>
          <p:nvPr>
            <p:ph idx="11" type="ftr"/>
          </p:nvPr>
        </p:nvSpPr>
        <p:spPr>
          <a:xfrm>
            <a:off x="1577716" y="6375679"/>
            <a:ext cx="2611634"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2"/>
          <p:cNvSpPr txBox="1"/>
          <p:nvPr>
            <p:ph idx="12" type="sldNum"/>
          </p:nvPr>
        </p:nvSpPr>
        <p:spPr>
          <a:xfrm>
            <a:off x="4268261" y="6375679"/>
            <a:ext cx="924342"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32"/>
          <p:cNvSpPr/>
          <p:nvPr/>
        </p:nvSpPr>
        <p:spPr>
          <a:xfrm>
            <a:off x="0"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2" title="left edge border"/>
          <p:cNvSpPr/>
          <p:nvPr/>
        </p:nvSpPr>
        <p:spPr>
          <a:xfrm>
            <a:off x="0"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5" name="Shape 75"/>
        <p:cNvGrpSpPr/>
        <p:nvPr/>
      </p:nvGrpSpPr>
      <p:grpSpPr>
        <a:xfrm>
          <a:off x="0" y="0"/>
          <a:ext cx="0" cy="0"/>
          <a:chOff x="0" y="0"/>
          <a:chExt cx="0" cy="0"/>
        </a:xfrm>
      </p:grpSpPr>
      <p:sp>
        <p:nvSpPr>
          <p:cNvPr id="76" name="Google Shape;76;p33"/>
          <p:cNvSpPr/>
          <p:nvPr>
            <p:ph idx="2" type="pic"/>
          </p:nvPr>
        </p:nvSpPr>
        <p:spPr>
          <a:xfrm>
            <a:off x="212598" y="1"/>
            <a:ext cx="5516689" cy="6857999"/>
          </a:xfrm>
          <a:prstGeom prst="rect">
            <a:avLst/>
          </a:prstGeom>
          <a:noFill/>
          <a:ln>
            <a:noFill/>
          </a:ln>
        </p:spPr>
        <p:txBody>
          <a:bodyPr anchorCtr="0" anchor="t" bIns="45700" lIns="91425" spcFirstLastPara="1" rIns="91425" wrap="square" tIns="45700">
            <a:normAutofit/>
          </a:bodyPr>
          <a:lstStyle>
            <a:lvl1pPr lvl="0" marR="0" rtl="0" algn="l">
              <a:lnSpc>
                <a:spcPct val="110000"/>
              </a:lnSpc>
              <a:spcBef>
                <a:spcPts val="700"/>
              </a:spcBef>
              <a:spcAft>
                <a:spcPts val="0"/>
              </a:spcAft>
              <a:buClr>
                <a:schemeClr val="dk2"/>
              </a:buClr>
              <a:buSzPts val="2400"/>
              <a:buFont typeface="Arial"/>
              <a:buNone/>
              <a:defRPr b="0" i="0" sz="2400" u="none" cap="none" strike="noStrike">
                <a:solidFill>
                  <a:srgbClr val="595959"/>
                </a:solidFill>
                <a:latin typeface="Gill Sans"/>
                <a:ea typeface="Gill Sans"/>
                <a:cs typeface="Gill Sans"/>
                <a:sym typeface="Gill Sans"/>
              </a:defRPr>
            </a:lvl1pPr>
            <a:lvl2pPr lvl="1" marR="0" rtl="0" algn="l">
              <a:lnSpc>
                <a:spcPct val="110000"/>
              </a:lnSpc>
              <a:spcBef>
                <a:spcPts val="700"/>
              </a:spcBef>
              <a:spcAft>
                <a:spcPts val="0"/>
              </a:spcAft>
              <a:buClr>
                <a:schemeClr val="dk2"/>
              </a:buClr>
              <a:buSzPts val="2100"/>
              <a:buFont typeface="Gill Sans"/>
              <a:buNone/>
              <a:defRPr b="0" i="0" sz="2100" u="none" cap="none" strike="noStrike">
                <a:solidFill>
                  <a:srgbClr val="595959"/>
                </a:solidFill>
                <a:latin typeface="Gill Sans"/>
                <a:ea typeface="Gill Sans"/>
                <a:cs typeface="Gill Sans"/>
                <a:sym typeface="Gill Sans"/>
              </a:defRPr>
            </a:lvl2pPr>
            <a:lvl3pPr lvl="2" marR="0" rtl="0" algn="l">
              <a:lnSpc>
                <a:spcPct val="110000"/>
              </a:lnSpc>
              <a:spcBef>
                <a:spcPts val="700"/>
              </a:spcBef>
              <a:spcAft>
                <a:spcPts val="0"/>
              </a:spcAft>
              <a:buClr>
                <a:schemeClr val="dk2"/>
              </a:buClr>
              <a:buSzPts val="1800"/>
              <a:buFont typeface="Arial"/>
              <a:buNone/>
              <a:defRPr b="0" i="0" sz="1800" u="none" cap="none" strike="noStrike">
                <a:solidFill>
                  <a:srgbClr val="595959"/>
                </a:solidFill>
                <a:latin typeface="Gill Sans"/>
                <a:ea typeface="Gill Sans"/>
                <a:cs typeface="Gill Sans"/>
                <a:sym typeface="Gill Sans"/>
              </a:defRPr>
            </a:lvl3pPr>
            <a:lvl4pPr lvl="3" marR="0" rtl="0" algn="l">
              <a:lnSpc>
                <a:spcPct val="110000"/>
              </a:lnSpc>
              <a:spcBef>
                <a:spcPts val="700"/>
              </a:spcBef>
              <a:spcAft>
                <a:spcPts val="0"/>
              </a:spcAft>
              <a:buClr>
                <a:schemeClr val="dk2"/>
              </a:buClr>
              <a:buSzPts val="1500"/>
              <a:buFont typeface="Gill Sans"/>
              <a:buNone/>
              <a:defRPr b="0" i="0" sz="1500" u="none" cap="none" strike="noStrike">
                <a:solidFill>
                  <a:srgbClr val="595959"/>
                </a:solidFill>
                <a:latin typeface="Gill Sans"/>
                <a:ea typeface="Gill Sans"/>
                <a:cs typeface="Gill Sans"/>
                <a:sym typeface="Gill Sans"/>
              </a:defRPr>
            </a:lvl4pPr>
            <a:lvl5pPr lvl="4" marR="0" rtl="0" algn="l">
              <a:lnSpc>
                <a:spcPct val="110000"/>
              </a:lnSpc>
              <a:spcBef>
                <a:spcPts val="700"/>
              </a:spcBef>
              <a:spcAft>
                <a:spcPts val="0"/>
              </a:spcAft>
              <a:buClr>
                <a:schemeClr val="dk2"/>
              </a:buClr>
              <a:buSzPts val="1500"/>
              <a:buFont typeface="Arial"/>
              <a:buNone/>
              <a:defRPr b="0" i="0" sz="1500" u="none" cap="none" strike="noStrike">
                <a:solidFill>
                  <a:srgbClr val="595959"/>
                </a:solidFill>
                <a:latin typeface="Gill Sans"/>
                <a:ea typeface="Gill Sans"/>
                <a:cs typeface="Gill Sans"/>
                <a:sym typeface="Gill Sans"/>
              </a:defRPr>
            </a:lvl5pPr>
            <a:lvl6pPr lvl="5" marR="0" rtl="0" algn="l">
              <a:lnSpc>
                <a:spcPct val="110000"/>
              </a:lnSpc>
              <a:spcBef>
                <a:spcPts val="700"/>
              </a:spcBef>
              <a:spcAft>
                <a:spcPts val="0"/>
              </a:spcAft>
              <a:buClr>
                <a:schemeClr val="dk2"/>
              </a:buClr>
              <a:buSzPts val="1500"/>
              <a:buFont typeface="Gill Sans"/>
              <a:buNone/>
              <a:defRPr b="0" i="0" sz="1500" u="none" cap="none" strike="noStrike">
                <a:solidFill>
                  <a:srgbClr val="595959"/>
                </a:solidFill>
                <a:latin typeface="Gill Sans"/>
                <a:ea typeface="Gill Sans"/>
                <a:cs typeface="Gill Sans"/>
                <a:sym typeface="Gill Sans"/>
              </a:defRPr>
            </a:lvl6pPr>
            <a:lvl7pPr lvl="6" marR="0" rtl="0" algn="l">
              <a:lnSpc>
                <a:spcPct val="110000"/>
              </a:lnSpc>
              <a:spcBef>
                <a:spcPts val="700"/>
              </a:spcBef>
              <a:spcAft>
                <a:spcPts val="0"/>
              </a:spcAft>
              <a:buClr>
                <a:schemeClr val="dk2"/>
              </a:buClr>
              <a:buSzPts val="1500"/>
              <a:buFont typeface="Arial"/>
              <a:buNone/>
              <a:defRPr b="0" i="0" sz="1500" u="none" cap="none" strike="noStrike">
                <a:solidFill>
                  <a:srgbClr val="595959"/>
                </a:solidFill>
                <a:latin typeface="Gill Sans"/>
                <a:ea typeface="Gill Sans"/>
                <a:cs typeface="Gill Sans"/>
                <a:sym typeface="Gill Sans"/>
              </a:defRPr>
            </a:lvl7pPr>
            <a:lvl8pPr lvl="7" marR="0" rtl="0" algn="l">
              <a:lnSpc>
                <a:spcPct val="110000"/>
              </a:lnSpc>
              <a:spcBef>
                <a:spcPts val="700"/>
              </a:spcBef>
              <a:spcAft>
                <a:spcPts val="0"/>
              </a:spcAft>
              <a:buClr>
                <a:schemeClr val="dk2"/>
              </a:buClr>
              <a:buSzPts val="1500"/>
              <a:buFont typeface="Gill Sans"/>
              <a:buNone/>
              <a:defRPr b="0" i="0" sz="1500" u="none" cap="none" strike="noStrike">
                <a:solidFill>
                  <a:srgbClr val="595959"/>
                </a:solidFill>
                <a:latin typeface="Gill Sans"/>
                <a:ea typeface="Gill Sans"/>
                <a:cs typeface="Gill Sans"/>
                <a:sym typeface="Gill Sans"/>
              </a:defRPr>
            </a:lvl8pPr>
            <a:lvl9pPr lvl="8" marR="0" rtl="0" algn="l">
              <a:lnSpc>
                <a:spcPct val="110000"/>
              </a:lnSpc>
              <a:spcBef>
                <a:spcPts val="700"/>
              </a:spcBef>
              <a:spcAft>
                <a:spcPts val="0"/>
              </a:spcAft>
              <a:buClr>
                <a:schemeClr val="dk2"/>
              </a:buClr>
              <a:buSzPts val="1500"/>
              <a:buFont typeface="Arial"/>
              <a:buNone/>
              <a:defRPr b="0" i="0" sz="1500" u="none" cap="none" strike="noStrike">
                <a:solidFill>
                  <a:srgbClr val="595959"/>
                </a:solidFill>
                <a:latin typeface="Gill Sans"/>
                <a:ea typeface="Gill Sans"/>
                <a:cs typeface="Gill Sans"/>
                <a:sym typeface="Gill Sans"/>
              </a:defRPr>
            </a:lvl9pPr>
          </a:lstStyle>
          <a:p/>
        </p:txBody>
      </p:sp>
      <p:sp>
        <p:nvSpPr>
          <p:cNvPr id="77" name="Google Shape;77;p33" title="right scallop background shape"/>
          <p:cNvSpPr/>
          <p:nvPr/>
        </p:nvSpPr>
        <p:spPr>
          <a:xfrm>
            <a:off x="5542359" y="0"/>
            <a:ext cx="3601641"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8" name="Google Shape;78;p33"/>
          <p:cNvSpPr/>
          <p:nvPr/>
        </p:nvSpPr>
        <p:spPr>
          <a:xfrm>
            <a:off x="0"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3"/>
          <p:cNvSpPr txBox="1"/>
          <p:nvPr>
            <p:ph type="title"/>
          </p:nvPr>
        </p:nvSpPr>
        <p:spPr>
          <a:xfrm>
            <a:off x="6253413" y="457200"/>
            <a:ext cx="2319088" cy="119667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800"/>
              <a:buFont typeface="Gill Sans"/>
              <a:buNone/>
              <a:defRPr b="1" i="0" sz="1800">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a:off x="6253413" y="1741336"/>
            <a:ext cx="2319088" cy="416416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400"/>
              <a:buNone/>
              <a:defRPr sz="1400">
                <a:solidFill>
                  <a:schemeClr val="lt2"/>
                </a:solidFill>
              </a:defRPr>
            </a:lvl1pPr>
            <a:lvl2pPr indent="-228600" lvl="1" marL="914400" algn="l">
              <a:lnSpc>
                <a:spcPct val="110000"/>
              </a:lnSpc>
              <a:spcBef>
                <a:spcPts val="700"/>
              </a:spcBef>
              <a:spcAft>
                <a:spcPts val="0"/>
              </a:spcAft>
              <a:buSzPts val="1050"/>
              <a:buNone/>
              <a:defRPr sz="1050"/>
            </a:lvl2pPr>
            <a:lvl3pPr indent="-228600" lvl="2" marL="1371600" algn="l">
              <a:lnSpc>
                <a:spcPct val="110000"/>
              </a:lnSpc>
              <a:spcBef>
                <a:spcPts val="700"/>
              </a:spcBef>
              <a:spcAft>
                <a:spcPts val="0"/>
              </a:spcAft>
              <a:buSzPts val="900"/>
              <a:buNone/>
              <a:defRPr sz="900"/>
            </a:lvl3pPr>
            <a:lvl4pPr indent="-228600" lvl="3" marL="1828800" algn="l">
              <a:lnSpc>
                <a:spcPct val="110000"/>
              </a:lnSpc>
              <a:spcBef>
                <a:spcPts val="700"/>
              </a:spcBef>
              <a:spcAft>
                <a:spcPts val="0"/>
              </a:spcAft>
              <a:buSzPts val="750"/>
              <a:buNone/>
              <a:defRPr sz="750"/>
            </a:lvl4pPr>
            <a:lvl5pPr indent="-228600" lvl="4" marL="2286000" algn="l">
              <a:lnSpc>
                <a:spcPct val="110000"/>
              </a:lnSpc>
              <a:spcBef>
                <a:spcPts val="700"/>
              </a:spcBef>
              <a:spcAft>
                <a:spcPts val="0"/>
              </a:spcAft>
              <a:buSzPts val="750"/>
              <a:buNone/>
              <a:defRPr sz="750"/>
            </a:lvl5pPr>
            <a:lvl6pPr indent="-228600" lvl="5" marL="2743200" algn="l">
              <a:lnSpc>
                <a:spcPct val="110000"/>
              </a:lnSpc>
              <a:spcBef>
                <a:spcPts val="700"/>
              </a:spcBef>
              <a:spcAft>
                <a:spcPts val="0"/>
              </a:spcAft>
              <a:buSzPts val="750"/>
              <a:buNone/>
              <a:defRPr sz="750"/>
            </a:lvl6pPr>
            <a:lvl7pPr indent="-228600" lvl="6" marL="3200400" algn="l">
              <a:lnSpc>
                <a:spcPct val="110000"/>
              </a:lnSpc>
              <a:spcBef>
                <a:spcPts val="700"/>
              </a:spcBef>
              <a:spcAft>
                <a:spcPts val="0"/>
              </a:spcAft>
              <a:buSzPts val="750"/>
              <a:buNone/>
              <a:defRPr sz="750"/>
            </a:lvl7pPr>
            <a:lvl8pPr indent="-228600" lvl="7" marL="3657600" algn="l">
              <a:lnSpc>
                <a:spcPct val="110000"/>
              </a:lnSpc>
              <a:spcBef>
                <a:spcPts val="700"/>
              </a:spcBef>
              <a:spcAft>
                <a:spcPts val="0"/>
              </a:spcAft>
              <a:buSzPts val="750"/>
              <a:buNone/>
              <a:defRPr sz="750"/>
            </a:lvl8pPr>
            <a:lvl9pPr indent="-228600" lvl="8" marL="4114800" algn="l">
              <a:lnSpc>
                <a:spcPct val="110000"/>
              </a:lnSpc>
              <a:spcBef>
                <a:spcPts val="700"/>
              </a:spcBef>
              <a:spcAft>
                <a:spcPts val="0"/>
              </a:spcAft>
              <a:buSzPts val="750"/>
              <a:buNone/>
              <a:defRPr sz="750"/>
            </a:lvl9pPr>
          </a:lstStyle>
          <a:p/>
        </p:txBody>
      </p:sp>
      <p:sp>
        <p:nvSpPr>
          <p:cNvPr id="81" name="Google Shape;81;p33"/>
          <p:cNvSpPr txBox="1"/>
          <p:nvPr>
            <p:ph idx="10" type="dt"/>
          </p:nvPr>
        </p:nvSpPr>
        <p:spPr>
          <a:xfrm>
            <a:off x="574463" y="6375679"/>
            <a:ext cx="92434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1577716" y="6375679"/>
            <a:ext cx="2611634"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4256153" y="6375679"/>
            <a:ext cx="947460"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33" title="left edge border"/>
          <p:cNvSpPr/>
          <p:nvPr/>
        </p:nvSpPr>
        <p:spPr>
          <a:xfrm>
            <a:off x="0"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2"/>
              </a:buClr>
              <a:buSzPts val="5100"/>
              <a:buFont typeface="Impact"/>
              <a:buNone/>
              <a:defRPr b="0" i="0" sz="5100" u="none" cap="none" strike="noStrik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4"/>
          <p:cNvSpPr txBox="1"/>
          <p:nvPr>
            <p:ph idx="1" type="body"/>
          </p:nvPr>
        </p:nvSpPr>
        <p:spPr>
          <a:xfrm>
            <a:off x="938758" y="2286002"/>
            <a:ext cx="7633742" cy="3593591"/>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700"/>
              </a:spcBef>
              <a:spcAft>
                <a:spcPts val="0"/>
              </a:spcAft>
              <a:buClr>
                <a:schemeClr val="dk2"/>
              </a:buClr>
              <a:buSzPts val="2000"/>
              <a:buFont typeface="Arial"/>
              <a:buChar char="•"/>
              <a:defRPr b="0" i="0" sz="2000" u="none" cap="none" strike="noStrike">
                <a:solidFill>
                  <a:srgbClr val="595959"/>
                </a:solidFill>
                <a:latin typeface="Gill Sans"/>
                <a:ea typeface="Gill Sans"/>
                <a:cs typeface="Gill Sans"/>
                <a:sym typeface="Gill Sans"/>
              </a:defRPr>
            </a:lvl1pPr>
            <a:lvl2pPr indent="-342900" lvl="1" marL="914400" marR="0" rtl="0" algn="l">
              <a:lnSpc>
                <a:spcPct val="110000"/>
              </a:lnSpc>
              <a:spcBef>
                <a:spcPts val="700"/>
              </a:spcBef>
              <a:spcAft>
                <a:spcPts val="0"/>
              </a:spcAft>
              <a:buClr>
                <a:schemeClr val="dk2"/>
              </a:buClr>
              <a:buSzPts val="1800"/>
              <a:buFont typeface="Gill Sans"/>
              <a:buChar char="–"/>
              <a:defRPr b="0" i="0" sz="1800" u="none" cap="none" strike="noStrike">
                <a:solidFill>
                  <a:srgbClr val="595959"/>
                </a:solidFill>
                <a:latin typeface="Gill Sans"/>
                <a:ea typeface="Gill Sans"/>
                <a:cs typeface="Gill Sans"/>
                <a:sym typeface="Gill Sans"/>
              </a:defRPr>
            </a:lvl2pPr>
            <a:lvl3pPr indent="-330200" lvl="2" marL="1371600" marR="0" rtl="0" algn="l">
              <a:lnSpc>
                <a:spcPct val="110000"/>
              </a:lnSpc>
              <a:spcBef>
                <a:spcPts val="700"/>
              </a:spcBef>
              <a:spcAft>
                <a:spcPts val="0"/>
              </a:spcAft>
              <a:buClr>
                <a:schemeClr val="dk2"/>
              </a:buClr>
              <a:buSzPts val="1600"/>
              <a:buFont typeface="Arial"/>
              <a:buChar char="•"/>
              <a:defRPr b="0" i="0" sz="1600" u="none" cap="none" strike="noStrike">
                <a:solidFill>
                  <a:srgbClr val="595959"/>
                </a:solidFill>
                <a:latin typeface="Gill Sans"/>
                <a:ea typeface="Gill Sans"/>
                <a:cs typeface="Gill Sans"/>
                <a:sym typeface="Gill Sans"/>
              </a:defRPr>
            </a:lvl3pPr>
            <a:lvl4pPr indent="-317500" lvl="3" marL="18288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4pPr>
            <a:lvl5pPr indent="-317500" lvl="4" marL="22860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5pPr>
            <a:lvl6pPr indent="-317500" lvl="5" marL="27432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6pPr>
            <a:lvl7pPr indent="-317500" lvl="6" marL="32004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7pPr>
            <a:lvl8pPr indent="-317500" lvl="7" marL="36576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8pPr>
            <a:lvl9pPr indent="-317500" lvl="8" marL="41148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9pPr>
          </a:lstStyle>
          <a:p/>
        </p:txBody>
      </p:sp>
      <p:sp>
        <p:nvSpPr>
          <p:cNvPr id="8" name="Google Shape;8;p24"/>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595959"/>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9" name="Google Shape;9;p24"/>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595959"/>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0" name="Google Shape;10;p24"/>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595959"/>
                </a:solidFill>
                <a:latin typeface="Gill Sans"/>
                <a:ea typeface="Gill Sans"/>
                <a:cs typeface="Gill Sans"/>
                <a:sym typeface="Gill Sans"/>
              </a:defRPr>
            </a:lvl1pPr>
            <a:lvl2pPr indent="0" lvl="1" marL="0" marR="0" rtl="0" algn="r">
              <a:spcBef>
                <a:spcPts val="0"/>
              </a:spcBef>
              <a:buNone/>
              <a:defRPr b="0" i="0" sz="1000" u="none" cap="none" strike="noStrike">
                <a:solidFill>
                  <a:srgbClr val="595959"/>
                </a:solidFill>
                <a:latin typeface="Gill Sans"/>
                <a:ea typeface="Gill Sans"/>
                <a:cs typeface="Gill Sans"/>
                <a:sym typeface="Gill Sans"/>
              </a:defRPr>
            </a:lvl2pPr>
            <a:lvl3pPr indent="0" lvl="2" marL="0" marR="0" rtl="0" algn="r">
              <a:spcBef>
                <a:spcPts val="0"/>
              </a:spcBef>
              <a:buNone/>
              <a:defRPr b="0" i="0" sz="1000" u="none" cap="none" strike="noStrike">
                <a:solidFill>
                  <a:srgbClr val="595959"/>
                </a:solidFill>
                <a:latin typeface="Gill Sans"/>
                <a:ea typeface="Gill Sans"/>
                <a:cs typeface="Gill Sans"/>
                <a:sym typeface="Gill Sans"/>
              </a:defRPr>
            </a:lvl3pPr>
            <a:lvl4pPr indent="0" lvl="3" marL="0" marR="0" rtl="0" algn="r">
              <a:spcBef>
                <a:spcPts val="0"/>
              </a:spcBef>
              <a:buNone/>
              <a:defRPr b="0" i="0" sz="1000" u="none" cap="none" strike="noStrike">
                <a:solidFill>
                  <a:srgbClr val="595959"/>
                </a:solidFill>
                <a:latin typeface="Gill Sans"/>
                <a:ea typeface="Gill Sans"/>
                <a:cs typeface="Gill Sans"/>
                <a:sym typeface="Gill Sans"/>
              </a:defRPr>
            </a:lvl4pPr>
            <a:lvl5pPr indent="0" lvl="4" marL="0" marR="0" rtl="0" algn="r">
              <a:spcBef>
                <a:spcPts val="0"/>
              </a:spcBef>
              <a:buNone/>
              <a:defRPr b="0" i="0" sz="1000" u="none" cap="none" strike="noStrike">
                <a:solidFill>
                  <a:srgbClr val="595959"/>
                </a:solidFill>
                <a:latin typeface="Gill Sans"/>
                <a:ea typeface="Gill Sans"/>
                <a:cs typeface="Gill Sans"/>
                <a:sym typeface="Gill Sans"/>
              </a:defRPr>
            </a:lvl5pPr>
            <a:lvl6pPr indent="0" lvl="5" marL="0" marR="0" rtl="0" algn="r">
              <a:spcBef>
                <a:spcPts val="0"/>
              </a:spcBef>
              <a:buNone/>
              <a:defRPr b="0" i="0" sz="1000" u="none" cap="none" strike="noStrike">
                <a:solidFill>
                  <a:srgbClr val="595959"/>
                </a:solidFill>
                <a:latin typeface="Gill Sans"/>
                <a:ea typeface="Gill Sans"/>
                <a:cs typeface="Gill Sans"/>
                <a:sym typeface="Gill Sans"/>
              </a:defRPr>
            </a:lvl6pPr>
            <a:lvl7pPr indent="0" lvl="6" marL="0" marR="0" rtl="0" algn="r">
              <a:spcBef>
                <a:spcPts val="0"/>
              </a:spcBef>
              <a:buNone/>
              <a:defRPr b="0" i="0" sz="1000" u="none" cap="none" strike="noStrike">
                <a:solidFill>
                  <a:srgbClr val="595959"/>
                </a:solidFill>
                <a:latin typeface="Gill Sans"/>
                <a:ea typeface="Gill Sans"/>
                <a:cs typeface="Gill Sans"/>
                <a:sym typeface="Gill Sans"/>
              </a:defRPr>
            </a:lvl7pPr>
            <a:lvl8pPr indent="0" lvl="7" marL="0" marR="0" rtl="0" algn="r">
              <a:spcBef>
                <a:spcPts val="0"/>
              </a:spcBef>
              <a:buNone/>
              <a:defRPr b="0" i="0" sz="1000" u="none" cap="none" strike="noStrike">
                <a:solidFill>
                  <a:srgbClr val="595959"/>
                </a:solidFill>
                <a:latin typeface="Gill Sans"/>
                <a:ea typeface="Gill Sans"/>
                <a:cs typeface="Gill Sans"/>
                <a:sym typeface="Gill Sans"/>
              </a:defRPr>
            </a:lvl8pPr>
            <a:lvl9pPr indent="0" lvl="8" marL="0" marR="0" rtl="0" algn="r">
              <a:spcBef>
                <a:spcPts val="0"/>
              </a:spcBef>
              <a:buNone/>
              <a:defRPr b="0" i="0" sz="10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24"/>
          <p:cNvSpPr/>
          <p:nvPr/>
        </p:nvSpPr>
        <p:spPr>
          <a:xfrm>
            <a:off x="8931402"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4" title="right edge border"/>
          <p:cNvSpPr/>
          <p:nvPr/>
        </p:nvSpPr>
        <p:spPr>
          <a:xfrm>
            <a:off x="8931402"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4"/>
          <p:cNvSpPr/>
          <p:nvPr/>
        </p:nvSpPr>
        <p:spPr>
          <a:xfrm>
            <a:off x="1" y="0"/>
            <a:ext cx="679090" cy="6858000"/>
          </a:xfrm>
          <a:custGeom>
            <a:rect b="b" l="l" r="r" t="t"/>
            <a:pathLst>
              <a:path extrusionOk="0" h="2160" w="211">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mailto:%20mratusznik@olympiabooster.com" TargetMode="External"/><Relationship Id="rId4" Type="http://schemas.openxmlformats.org/officeDocument/2006/relationships/hyperlink" Target="mailto:mikeratusznik@olympiabooster.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olympiabooster.com/" TargetMode="External"/><Relationship Id="rId4" Type="http://schemas.openxmlformats.org/officeDocument/2006/relationships/image" Target="../media/image11.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us02web.zoom.us/j/8497046895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808892" y="1098388"/>
            <a:ext cx="7738814" cy="439498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7500"/>
              <a:buFont typeface="Impact"/>
              <a:buNone/>
            </a:pPr>
            <a:r>
              <a:rPr lang="en-US"/>
              <a:t>OLYMPIA GYMNASTICS BOOSTER CLUB (OGBC)</a:t>
            </a:r>
            <a:endParaRPr/>
          </a:p>
        </p:txBody>
      </p:sp>
      <p:sp>
        <p:nvSpPr>
          <p:cNvPr id="102" name="Google Shape;102;p1"/>
          <p:cNvSpPr txBox="1"/>
          <p:nvPr>
            <p:ph idx="1" type="subTitle"/>
          </p:nvPr>
        </p:nvSpPr>
        <p:spPr>
          <a:xfrm>
            <a:off x="1661284" y="5979197"/>
            <a:ext cx="6034030" cy="74227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500"/>
              <a:buNone/>
            </a:pPr>
            <a:r>
              <a:rPr lang="en-US"/>
              <a:t>2020-2021 ANNUAL MEMBERSHIP PRESENTATION</a:t>
            </a:r>
            <a:endParaRPr/>
          </a:p>
        </p:txBody>
      </p:sp>
      <p:pic>
        <p:nvPicPr>
          <p:cNvPr descr="http://www.olympiabooster.com/web/images/ogbc_logo_home.jpg" id="103" name="Google Shape;103;p1"/>
          <p:cNvPicPr preferRelativeResize="0"/>
          <p:nvPr/>
        </p:nvPicPr>
        <p:blipFill rotWithShape="1">
          <a:blip r:embed="rId3">
            <a:alphaModFix/>
          </a:blip>
          <a:srcRect b="0" l="0" r="0" t="0"/>
          <a:stretch/>
        </p:blipFill>
        <p:spPr>
          <a:xfrm>
            <a:off x="304800" y="152400"/>
            <a:ext cx="2476500" cy="1155701"/>
          </a:xfrm>
          <a:prstGeom prst="rect">
            <a:avLst/>
          </a:prstGeom>
          <a:noFill/>
          <a:ln>
            <a:noFill/>
          </a:ln>
        </p:spPr>
      </p:pic>
      <p:pic>
        <p:nvPicPr>
          <p:cNvPr descr="http://www.olympiagymnastics.com/themes/site/images/logo.png" id="104" name="Google Shape;104;p1"/>
          <p:cNvPicPr preferRelativeResize="0"/>
          <p:nvPr/>
        </p:nvPicPr>
        <p:blipFill rotWithShape="1">
          <a:blip r:embed="rId4">
            <a:alphaModFix/>
          </a:blip>
          <a:srcRect b="0" l="0" r="0" t="0"/>
          <a:stretch/>
        </p:blipFill>
        <p:spPr>
          <a:xfrm>
            <a:off x="6781800" y="0"/>
            <a:ext cx="2095500" cy="1238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OGBC 2019-2020 FINANCIAL INFORMATION</a:t>
            </a:r>
            <a:endParaRPr/>
          </a:p>
        </p:txBody>
      </p:sp>
      <p:sp>
        <p:nvSpPr>
          <p:cNvPr id="163" name="Google Shape;163;p10"/>
          <p:cNvSpPr txBox="1"/>
          <p:nvPr>
            <p:ph idx="1" type="body"/>
          </p:nvPr>
        </p:nvSpPr>
        <p:spPr>
          <a:xfrm>
            <a:off x="938750" y="2286000"/>
            <a:ext cx="7633800" cy="38115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15000"/>
              </a:lnSpc>
              <a:spcBef>
                <a:spcPts val="0"/>
              </a:spcBef>
              <a:spcAft>
                <a:spcPts val="0"/>
              </a:spcAft>
              <a:buNone/>
            </a:pPr>
            <a:r>
              <a:t/>
            </a:r>
            <a:endParaRPr sz="1000">
              <a:solidFill>
                <a:srgbClr val="222222"/>
              </a:solidFill>
              <a:highlight>
                <a:srgbClr val="FFFFFF"/>
              </a:highlight>
              <a:latin typeface="Times New Roman"/>
              <a:ea typeface="Times New Roman"/>
              <a:cs typeface="Times New Roman"/>
              <a:sym typeface="Times New Roman"/>
            </a:endParaRPr>
          </a:p>
          <a:p>
            <a:pPr indent="0" lvl="0" marL="228600" rtl="0" algn="l">
              <a:lnSpc>
                <a:spcPct val="115000"/>
              </a:lnSpc>
              <a:spcBef>
                <a:spcPts val="0"/>
              </a:spcBef>
              <a:spcAft>
                <a:spcPts val="0"/>
              </a:spcAft>
              <a:buNone/>
            </a:pPr>
            <a:r>
              <a:rPr lang="en-US" sz="1000">
                <a:solidFill>
                  <a:srgbClr val="222222"/>
                </a:solidFill>
                <a:highlight>
                  <a:srgbClr val="FFFFFF"/>
                </a:highlight>
                <a:latin typeface="Times New Roman"/>
                <a:ea typeface="Times New Roman"/>
                <a:cs typeface="Times New Roman"/>
                <a:sym typeface="Times New Roman"/>
              </a:rPr>
              <a:t> </a:t>
            </a:r>
            <a:endParaRPr sz="1000">
              <a:solidFill>
                <a:srgbClr val="222222"/>
              </a:solidFill>
              <a:highlight>
                <a:srgbClr val="FFFFFF"/>
              </a:highlight>
              <a:latin typeface="Times New Roman"/>
              <a:ea typeface="Times New Roman"/>
              <a:cs typeface="Times New Roman"/>
              <a:sym typeface="Times New Roman"/>
            </a:endParaRPr>
          </a:p>
          <a:p>
            <a:pPr indent="-241294" lvl="0" marL="228600" rtl="0" algn="l">
              <a:lnSpc>
                <a:spcPct val="115000"/>
              </a:lnSpc>
              <a:spcBef>
                <a:spcPts val="0"/>
              </a:spcBef>
              <a:spcAft>
                <a:spcPts val="0"/>
              </a:spcAft>
              <a:buSzPct val="118344"/>
              <a:buChar char="•"/>
            </a:pPr>
            <a:r>
              <a:rPr lang="en-US" sz="2180">
                <a:solidFill>
                  <a:srgbClr val="222222"/>
                </a:solidFill>
                <a:highlight>
                  <a:srgbClr val="FFFFFF"/>
                </a:highlight>
                <a:latin typeface="Times New Roman"/>
                <a:ea typeface="Times New Roman"/>
                <a:cs typeface="Times New Roman"/>
                <a:sym typeface="Times New Roman"/>
              </a:rPr>
              <a:t>Our current</a:t>
            </a:r>
            <a:r>
              <a:rPr lang="en-US" sz="2180">
                <a:solidFill>
                  <a:srgbClr val="222222"/>
                </a:solidFill>
                <a:highlight>
                  <a:srgbClr val="FFFFFF"/>
                </a:highlight>
                <a:latin typeface="Times New Roman"/>
                <a:ea typeface="Times New Roman"/>
                <a:cs typeface="Times New Roman"/>
                <a:sym typeface="Times New Roman"/>
              </a:rPr>
              <a:t> balance in the treasury of $26,791.81.</a:t>
            </a:r>
            <a:br>
              <a:rPr lang="en-US" sz="2180">
                <a:solidFill>
                  <a:srgbClr val="222222"/>
                </a:solidFill>
                <a:highlight>
                  <a:srgbClr val="FFFFFF"/>
                </a:highlight>
                <a:latin typeface="Times New Roman"/>
                <a:ea typeface="Times New Roman"/>
                <a:cs typeface="Times New Roman"/>
                <a:sym typeface="Times New Roman"/>
              </a:rPr>
            </a:br>
            <a:endParaRPr sz="2180">
              <a:solidFill>
                <a:srgbClr val="222222"/>
              </a:solidFill>
              <a:highlight>
                <a:srgbClr val="FFFFFF"/>
              </a:highlight>
              <a:latin typeface="Times New Roman"/>
              <a:ea typeface="Times New Roman"/>
              <a:cs typeface="Times New Roman"/>
              <a:sym typeface="Times New Roman"/>
            </a:endParaRPr>
          </a:p>
          <a:p>
            <a:pPr indent="-270822" lvl="0" marL="228600" rtl="0" algn="l">
              <a:lnSpc>
                <a:spcPct val="115000"/>
              </a:lnSpc>
              <a:spcBef>
                <a:spcPts val="0"/>
              </a:spcBef>
              <a:spcAft>
                <a:spcPts val="0"/>
              </a:spcAft>
              <a:buSzPct val="145860"/>
              <a:buChar char="•"/>
            </a:pPr>
            <a:r>
              <a:rPr lang="en-US" sz="2180">
                <a:solidFill>
                  <a:srgbClr val="222222"/>
                </a:solidFill>
                <a:highlight>
                  <a:srgbClr val="FFFFFF"/>
                </a:highlight>
                <a:latin typeface="Times New Roman"/>
                <a:ea typeface="Times New Roman"/>
                <a:cs typeface="Times New Roman"/>
                <a:sym typeface="Times New Roman"/>
              </a:rPr>
              <a:t>Due to the pandemic we were unable to host AWC this year.  AWC is our biggest (and only) fundraiser each year. Based on the projections of OGA (with fewer meets this year) the board has determined that dues need to be collected in order to support all gymnasts competing. </a:t>
            </a:r>
            <a:r>
              <a:rPr b="1" i="1" lang="en-US" sz="2180">
                <a:solidFill>
                  <a:srgbClr val="222222"/>
                </a:solidFill>
                <a:highlight>
                  <a:srgbClr val="FFFFFF"/>
                </a:highlight>
                <a:latin typeface="Times New Roman"/>
                <a:ea typeface="Times New Roman"/>
                <a:cs typeface="Times New Roman"/>
                <a:sym typeface="Times New Roman"/>
              </a:rPr>
              <a:t>*Dues will only be collected from those members choosing to compete.</a:t>
            </a:r>
            <a:br>
              <a:rPr b="1" i="1" lang="en-US" sz="2180">
                <a:solidFill>
                  <a:srgbClr val="222222"/>
                </a:solidFill>
                <a:highlight>
                  <a:srgbClr val="FFFFFF"/>
                </a:highlight>
                <a:latin typeface="Times New Roman"/>
                <a:ea typeface="Times New Roman"/>
                <a:cs typeface="Times New Roman"/>
                <a:sym typeface="Times New Roman"/>
              </a:rPr>
            </a:br>
            <a:endParaRPr b="1" i="1" sz="2180">
              <a:solidFill>
                <a:srgbClr val="222222"/>
              </a:solidFill>
              <a:highlight>
                <a:srgbClr val="FFFFFF"/>
              </a:highlight>
              <a:latin typeface="Times New Roman"/>
              <a:ea typeface="Times New Roman"/>
              <a:cs typeface="Times New Roman"/>
              <a:sym typeface="Times New Roman"/>
            </a:endParaRPr>
          </a:p>
          <a:p>
            <a:pPr indent="-270822" lvl="0" marL="228600" rtl="0" algn="l">
              <a:lnSpc>
                <a:spcPct val="115000"/>
              </a:lnSpc>
              <a:spcBef>
                <a:spcPts val="0"/>
              </a:spcBef>
              <a:spcAft>
                <a:spcPts val="0"/>
              </a:spcAft>
              <a:buSzPct val="145860"/>
              <a:buChar char="•"/>
            </a:pPr>
            <a:r>
              <a:rPr lang="en-US" sz="2180">
                <a:solidFill>
                  <a:srgbClr val="222222"/>
                </a:solidFill>
                <a:highlight>
                  <a:srgbClr val="FFFFFF"/>
                </a:highlight>
                <a:latin typeface="Times New Roman"/>
                <a:ea typeface="Times New Roman"/>
                <a:cs typeface="Times New Roman"/>
                <a:sym typeface="Times New Roman"/>
              </a:rPr>
              <a:t>As a reminder, we encourage you to sign up at Amazon and Kroger which helps provide funds to OGBC with no cost to you. This provided almost $2,000 of additional funds last year. </a:t>
            </a:r>
            <a:endParaRPr sz="2180">
              <a:solidFill>
                <a:srgbClr val="222222"/>
              </a:solidFill>
              <a:highlight>
                <a:srgbClr val="FFFFFF"/>
              </a:highlight>
              <a:latin typeface="Times New Roman"/>
              <a:ea typeface="Times New Roman"/>
              <a:cs typeface="Times New Roman"/>
              <a:sym typeface="Times New Roman"/>
            </a:endParaRPr>
          </a:p>
          <a:p>
            <a:pPr indent="0" lvl="0" marL="228600" rtl="0" algn="l">
              <a:lnSpc>
                <a:spcPct val="110000"/>
              </a:lnSpc>
              <a:spcBef>
                <a:spcPts val="7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1"/>
          <p:cNvSpPr txBox="1"/>
          <p:nvPr>
            <p:ph idx="1" type="body"/>
          </p:nvPr>
        </p:nvSpPr>
        <p:spPr>
          <a:xfrm>
            <a:off x="838200" y="381000"/>
            <a:ext cx="7848600" cy="6324600"/>
          </a:xfrm>
          <a:prstGeom prst="rect">
            <a:avLst/>
          </a:prstGeom>
          <a:noFill/>
          <a:ln>
            <a:noFill/>
          </a:ln>
        </p:spPr>
        <p:txBody>
          <a:bodyPr anchorCtr="0" anchor="t" bIns="45700" lIns="91425" spcFirstLastPara="1" rIns="91425" wrap="square" tIns="45700">
            <a:normAutofit fontScale="85000" lnSpcReduction="20000"/>
          </a:bodyPr>
          <a:lstStyle/>
          <a:p>
            <a:pPr indent="-219075" lvl="0" marL="228600" rtl="0" algn="l">
              <a:lnSpc>
                <a:spcPct val="110000"/>
              </a:lnSpc>
              <a:spcBef>
                <a:spcPts val="0"/>
              </a:spcBef>
              <a:spcAft>
                <a:spcPts val="0"/>
              </a:spcAft>
              <a:buSzPct val="100000"/>
              <a:buChar char="•"/>
            </a:pPr>
            <a:r>
              <a:rPr b="1" lang="en-US" u="sng"/>
              <a:t>2020-2021 Team Dues</a:t>
            </a:r>
            <a:endParaRPr/>
          </a:p>
          <a:p>
            <a:pPr indent="-219075" lvl="0" marL="228600" rtl="0" algn="l">
              <a:lnSpc>
                <a:spcPct val="110000"/>
              </a:lnSpc>
              <a:spcBef>
                <a:spcPts val="700"/>
              </a:spcBef>
              <a:spcAft>
                <a:spcPts val="0"/>
              </a:spcAft>
              <a:buSzPct val="100000"/>
              <a:buChar char="•"/>
            </a:pPr>
            <a:r>
              <a:rPr lang="en-US"/>
              <a:t>All Levels – Payment Schedule ($460)</a:t>
            </a:r>
            <a:endParaRPr/>
          </a:p>
          <a:p>
            <a:pPr indent="-220027" lvl="1" marL="685800" rtl="0" algn="l">
              <a:lnSpc>
                <a:spcPct val="110000"/>
              </a:lnSpc>
              <a:spcBef>
                <a:spcPts val="700"/>
              </a:spcBef>
              <a:spcAft>
                <a:spcPts val="0"/>
              </a:spcAft>
              <a:buSzPct val="100000"/>
              <a:buChar char="–"/>
            </a:pPr>
            <a:r>
              <a:rPr lang="en-US"/>
              <a:t>$230 due March 1</a:t>
            </a:r>
            <a:r>
              <a:rPr baseline="30000" lang="en-US"/>
              <a:t>st</a:t>
            </a:r>
            <a:r>
              <a:rPr lang="en-US"/>
              <a:t>, 2021</a:t>
            </a:r>
            <a:endParaRPr/>
          </a:p>
          <a:p>
            <a:pPr indent="-220027" lvl="1" marL="685800" rtl="0" algn="l">
              <a:lnSpc>
                <a:spcPct val="110000"/>
              </a:lnSpc>
              <a:spcBef>
                <a:spcPts val="700"/>
              </a:spcBef>
              <a:spcAft>
                <a:spcPts val="0"/>
              </a:spcAft>
              <a:buSzPct val="100000"/>
              <a:buChar char="–"/>
            </a:pPr>
            <a:r>
              <a:rPr lang="en-US"/>
              <a:t>$230 due April 1</a:t>
            </a:r>
            <a:r>
              <a:rPr baseline="30000" lang="en-US"/>
              <a:t>st</a:t>
            </a:r>
            <a:r>
              <a:rPr lang="en-US"/>
              <a:t>, 2021 </a:t>
            </a:r>
            <a:br>
              <a:rPr lang="en-US"/>
            </a:br>
            <a:r>
              <a:rPr lang="en-US"/>
              <a:t> </a:t>
            </a:r>
            <a:endParaRPr/>
          </a:p>
          <a:p>
            <a:pPr indent="-219075" lvl="0" marL="228600" rtl="0" algn="l">
              <a:lnSpc>
                <a:spcPct val="110000"/>
              </a:lnSpc>
              <a:spcBef>
                <a:spcPts val="700"/>
              </a:spcBef>
              <a:spcAft>
                <a:spcPts val="0"/>
              </a:spcAft>
              <a:buSzPct val="100000"/>
              <a:buChar char="•"/>
            </a:pPr>
            <a:r>
              <a:rPr lang="en-US"/>
              <a:t>Level Excel Silver– Payment Schedule ($360)</a:t>
            </a:r>
            <a:endParaRPr/>
          </a:p>
          <a:p>
            <a:pPr indent="-220027" lvl="1" marL="685800" rtl="0" algn="l">
              <a:lnSpc>
                <a:spcPct val="110000"/>
              </a:lnSpc>
              <a:spcBef>
                <a:spcPts val="700"/>
              </a:spcBef>
              <a:spcAft>
                <a:spcPts val="0"/>
              </a:spcAft>
              <a:buSzPct val="100000"/>
              <a:buChar char="–"/>
            </a:pPr>
            <a:r>
              <a:rPr lang="en-US"/>
              <a:t>$180 due March 1</a:t>
            </a:r>
            <a:r>
              <a:rPr baseline="30000" lang="en-US"/>
              <a:t>st</a:t>
            </a:r>
            <a:r>
              <a:rPr lang="en-US"/>
              <a:t>, 2021</a:t>
            </a:r>
            <a:endParaRPr/>
          </a:p>
          <a:p>
            <a:pPr indent="-220027" lvl="1" marL="685800" rtl="0" algn="l">
              <a:lnSpc>
                <a:spcPct val="110000"/>
              </a:lnSpc>
              <a:spcBef>
                <a:spcPts val="700"/>
              </a:spcBef>
              <a:spcAft>
                <a:spcPts val="0"/>
              </a:spcAft>
              <a:buSzPct val="100000"/>
              <a:buChar char="–"/>
            </a:pPr>
            <a:r>
              <a:rPr lang="en-US"/>
              <a:t>$180 due April 1</a:t>
            </a:r>
            <a:r>
              <a:rPr baseline="30000" lang="en-US"/>
              <a:t>st</a:t>
            </a:r>
            <a:r>
              <a:rPr lang="en-US"/>
              <a:t>, 2021 </a:t>
            </a:r>
            <a:br>
              <a:rPr lang="en-US"/>
            </a:br>
            <a:endParaRPr/>
          </a:p>
          <a:p>
            <a:pPr indent="0" lvl="0" marL="0" rtl="0" algn="l">
              <a:lnSpc>
                <a:spcPct val="110000"/>
              </a:lnSpc>
              <a:spcBef>
                <a:spcPts val="700"/>
              </a:spcBef>
              <a:spcAft>
                <a:spcPts val="0"/>
              </a:spcAft>
              <a:buSzPct val="100000"/>
              <a:buNone/>
            </a:pPr>
            <a:r>
              <a:rPr lang="en-US">
                <a:solidFill>
                  <a:srgbClr val="FF0000"/>
                </a:solidFill>
              </a:rPr>
              <a:t>*Dues have been adjusted to cover the costs for the 2021 Meet Season outlined by Olympia Gymnastics Academy for athletes competing.</a:t>
            </a:r>
            <a:br>
              <a:rPr lang="en-US">
                <a:solidFill>
                  <a:srgbClr val="FF0000"/>
                </a:solidFill>
              </a:rPr>
            </a:br>
            <a:br>
              <a:rPr lang="en-US">
                <a:solidFill>
                  <a:srgbClr val="FF0000"/>
                </a:solidFill>
              </a:rPr>
            </a:br>
            <a:r>
              <a:rPr lang="en-US">
                <a:solidFill>
                  <a:srgbClr val="FF0000"/>
                </a:solidFill>
              </a:rPr>
              <a:t>*Payments can be made via PAYPAL.  OGBC will accept full payments of $460 and $360 or two separate payments outlined above.</a:t>
            </a:r>
            <a:br>
              <a:rPr lang="en-US">
                <a:solidFill>
                  <a:srgbClr val="FF0000"/>
                </a:solidFill>
              </a:rPr>
            </a:br>
            <a:endParaRPr>
              <a:solidFill>
                <a:srgbClr val="FF0000"/>
              </a:solidFill>
            </a:endParaRPr>
          </a:p>
          <a:p>
            <a:pPr indent="-219075" lvl="0" marL="228600" rtl="0" algn="l">
              <a:lnSpc>
                <a:spcPct val="110000"/>
              </a:lnSpc>
              <a:spcBef>
                <a:spcPts val="700"/>
              </a:spcBef>
              <a:spcAft>
                <a:spcPts val="0"/>
              </a:spcAft>
              <a:buSzPct val="100000"/>
              <a:buChar char="•"/>
            </a:pPr>
            <a:r>
              <a:rPr lang="en-US"/>
              <a:t>If you have any additional questions, please feel free to contact me at the below email address.</a:t>
            </a:r>
            <a:r>
              <a:rPr lang="en-US" u="sng">
                <a:solidFill>
                  <a:schemeClr val="hlink"/>
                </a:solidFill>
                <a:hlinkClick r:id="rId3"/>
              </a:rPr>
              <a:t> </a:t>
            </a:r>
            <a:r>
              <a:rPr lang="en-US" u="sng">
                <a:solidFill>
                  <a:schemeClr val="hlink"/>
                </a:solidFill>
                <a:hlinkClick r:id="rId4"/>
              </a:rPr>
              <a:t>mikeratusznik@olympiabooster.com</a:t>
            </a:r>
            <a:endParaRPr u="sng"/>
          </a:p>
          <a:p>
            <a:pPr indent="0" lvl="0" marL="109728" rtl="0" algn="l">
              <a:lnSpc>
                <a:spcPct val="110000"/>
              </a:lnSpc>
              <a:spcBef>
                <a:spcPts val="700"/>
              </a:spcBef>
              <a:spcAft>
                <a:spcPts val="0"/>
              </a:spcAft>
              <a:buSzPct val="100000"/>
              <a:buNone/>
            </a:pPr>
            <a:r>
              <a:t/>
            </a:r>
            <a:endParaRPr b="1" i="1"/>
          </a:p>
          <a:p>
            <a:pPr indent="-219075" lvl="0" marL="228600" rtl="0" algn="l">
              <a:lnSpc>
                <a:spcPct val="110000"/>
              </a:lnSpc>
              <a:spcBef>
                <a:spcPts val="700"/>
              </a:spcBef>
              <a:spcAft>
                <a:spcPts val="0"/>
              </a:spcAft>
              <a:buSzPct val="100000"/>
              <a:buFont typeface="Gill Sans"/>
              <a:buChar char="•"/>
            </a:pPr>
            <a:r>
              <a:rPr b="1" i="1" lang="en-US"/>
              <a:t>PLEASE PUT YOUR GYMNAST’S FIRST AND LAST NAME ON ALL COMMUNICATIONS TO OGBC, THANKS!</a:t>
            </a:r>
            <a:endParaRPr/>
          </a:p>
          <a:p>
            <a:pPr indent="-111125" lvl="0" marL="228600" rtl="0" algn="l">
              <a:lnSpc>
                <a:spcPct val="110000"/>
              </a:lnSpc>
              <a:spcBef>
                <a:spcPts val="700"/>
              </a:spcBef>
              <a:spcAft>
                <a:spcPts val="0"/>
              </a:spcAft>
              <a:buSzPct val="100000"/>
              <a:buFont typeface="Gill Sans"/>
              <a:buNone/>
            </a:pPr>
            <a:r>
              <a:t/>
            </a:r>
            <a:endParaRPr b="1" i="1"/>
          </a:p>
          <a:p>
            <a:pPr indent="-111125" lvl="0" marL="228600" rtl="0" algn="l">
              <a:lnSpc>
                <a:spcPct val="110000"/>
              </a:lnSpc>
              <a:spcBef>
                <a:spcPts val="700"/>
              </a:spcBef>
              <a:spcAft>
                <a:spcPts val="0"/>
              </a:spcAft>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aphicFrame>
        <p:nvGraphicFramePr>
          <p:cNvPr id="173" name="Google Shape;173;p12"/>
          <p:cNvGraphicFramePr/>
          <p:nvPr/>
        </p:nvGraphicFramePr>
        <p:xfrm>
          <a:off x="1143000" y="3276600"/>
          <a:ext cx="3000000" cy="3000000"/>
        </p:xfrm>
        <a:graphic>
          <a:graphicData uri="http://schemas.openxmlformats.org/drawingml/2006/table">
            <a:tbl>
              <a:tblPr bandRow="1" firstRow="1">
                <a:noFill/>
                <a:tableStyleId>{307FECCA-7A1C-4A32-B158-971FB730911B}</a:tableStyleId>
              </a:tblPr>
              <a:tblGrid>
                <a:gridCol w="3543300"/>
                <a:gridCol w="3543300"/>
              </a:tblGrid>
              <a:tr h="2743200">
                <a:tc>
                  <a:txBody>
                    <a:bodyPr/>
                    <a:lstStyle/>
                    <a:p>
                      <a:pPr indent="0" lvl="0" marL="0" marR="0" rtl="0" algn="ctr">
                        <a:spcBef>
                          <a:spcPts val="0"/>
                        </a:spcBef>
                        <a:spcAft>
                          <a:spcPts val="0"/>
                        </a:spcAft>
                        <a:buNone/>
                      </a:pPr>
                      <a:r>
                        <a:rPr b="1" lang="en-US" sz="1600" u="none" cap="none" strike="noStrike"/>
                        <a:t>WHAT DOES OLYMPIA DO TO KEEP DUES DOWN?</a:t>
                      </a:r>
                      <a:endParaRPr/>
                    </a:p>
                    <a:p>
                      <a:pPr indent="0" lvl="0" marL="0" marR="0" rtl="0" algn="l">
                        <a:spcBef>
                          <a:spcPts val="0"/>
                        </a:spcBef>
                        <a:spcAft>
                          <a:spcPts val="0"/>
                        </a:spcAft>
                        <a:buNone/>
                      </a:pPr>
                      <a:r>
                        <a:t/>
                      </a:r>
                      <a:endParaRPr sz="1600"/>
                    </a:p>
                    <a:p>
                      <a:pPr indent="-285750" lvl="0" marL="285750" marR="0" rtl="0" algn="l">
                        <a:spcBef>
                          <a:spcPts val="0"/>
                        </a:spcBef>
                        <a:spcAft>
                          <a:spcPts val="0"/>
                        </a:spcAft>
                        <a:buClr>
                          <a:schemeClr val="dk1"/>
                        </a:buClr>
                        <a:buSzPts val="1600"/>
                        <a:buFont typeface="Gill Sans"/>
                        <a:buChar char="-"/>
                      </a:pPr>
                      <a:r>
                        <a:rPr lang="en-US" sz="1600"/>
                        <a:t>OLYMPIA KEEPS AND USES PROFITS FROM AWC TO SUPPORT ALL GYMNASTS/MEMBERS</a:t>
                      </a:r>
                      <a:endParaRPr/>
                    </a:p>
                    <a:p>
                      <a:pPr indent="-184150" lvl="0" marL="285750" marR="0" rtl="0" algn="l">
                        <a:spcBef>
                          <a:spcPts val="0"/>
                        </a:spcBef>
                        <a:spcAft>
                          <a:spcPts val="0"/>
                        </a:spcAft>
                        <a:buClr>
                          <a:schemeClr val="dk1"/>
                        </a:buClr>
                        <a:buSzPts val="1600"/>
                        <a:buFont typeface="Gill Sans"/>
                        <a:buNone/>
                      </a:pPr>
                      <a:r>
                        <a:t/>
                      </a:r>
                      <a:endParaRPr sz="1600"/>
                    </a:p>
                    <a:p>
                      <a:pPr indent="-285750" lvl="0" marL="285750" marR="0" rtl="0" algn="l">
                        <a:spcBef>
                          <a:spcPts val="0"/>
                        </a:spcBef>
                        <a:spcAft>
                          <a:spcPts val="0"/>
                        </a:spcAft>
                        <a:buClr>
                          <a:schemeClr val="dk1"/>
                        </a:buClr>
                        <a:buSzPts val="1600"/>
                        <a:buFont typeface="Gill Sans"/>
                        <a:buChar char="-"/>
                      </a:pPr>
                      <a:r>
                        <a:rPr lang="en-US" sz="1600"/>
                        <a:t>OLYMPIA PLANS MEETS AND MEET FEE BUDGETS WELL IN ADVANCE</a:t>
                      </a:r>
                      <a:endParaRPr/>
                    </a:p>
                    <a:p>
                      <a:pPr indent="0" lvl="0" marL="0" marR="0" rtl="0" algn="l">
                        <a:spcBef>
                          <a:spcPts val="0"/>
                        </a:spcBef>
                        <a:spcAft>
                          <a:spcPts val="0"/>
                        </a:spcAft>
                        <a:buNone/>
                      </a:pPr>
                      <a:r>
                        <a:t/>
                      </a:r>
                      <a:endParaRPr sz="1600"/>
                    </a:p>
                  </a:txBody>
                  <a:tcPr marT="45725" marB="45725" marR="91450" marL="91450"/>
                </a:tc>
                <a:tc>
                  <a:txBody>
                    <a:bodyPr/>
                    <a:lstStyle/>
                    <a:p>
                      <a:pPr indent="0" lvl="0" marL="0" marR="0" rtl="0" algn="ctr">
                        <a:spcBef>
                          <a:spcPts val="0"/>
                        </a:spcBef>
                        <a:spcAft>
                          <a:spcPts val="0"/>
                        </a:spcAft>
                        <a:buNone/>
                      </a:pPr>
                      <a:r>
                        <a:rPr b="1" lang="en-US" sz="1600"/>
                        <a:t>WHAT DO WE DO TO KEEP DUES DOWN?</a:t>
                      </a:r>
                      <a:endParaRPr/>
                    </a:p>
                    <a:p>
                      <a:pPr indent="0" lvl="0" marL="0" marR="0" rtl="0" algn="l">
                        <a:spcBef>
                          <a:spcPts val="0"/>
                        </a:spcBef>
                        <a:spcAft>
                          <a:spcPts val="0"/>
                        </a:spcAft>
                        <a:buNone/>
                      </a:pPr>
                      <a:r>
                        <a:t/>
                      </a:r>
                      <a:endParaRPr sz="1600"/>
                    </a:p>
                    <a:p>
                      <a:pPr indent="-285750" lvl="0" marL="285750" marR="0" rtl="0" algn="l">
                        <a:spcBef>
                          <a:spcPts val="0"/>
                        </a:spcBef>
                        <a:spcAft>
                          <a:spcPts val="0"/>
                        </a:spcAft>
                        <a:buClr>
                          <a:schemeClr val="dk1"/>
                        </a:buClr>
                        <a:buSzPts val="1600"/>
                        <a:buFont typeface="Gill Sans"/>
                        <a:buChar char="-"/>
                      </a:pPr>
                      <a:r>
                        <a:rPr i="1" lang="en-US" sz="1600"/>
                        <a:t>ATHLETE</a:t>
                      </a:r>
                      <a:r>
                        <a:rPr i="1" lang="en-US" sz="1600"/>
                        <a:t> WARRIOR IS MAIN FUNDRAISER WE NEED YOUR SUPPORT IN THE </a:t>
                      </a:r>
                      <a:r>
                        <a:rPr b="1" i="1" lang="en-US" sz="1600"/>
                        <a:t>FORM OF TIME</a:t>
                      </a:r>
                      <a:endParaRPr/>
                    </a:p>
                    <a:p>
                      <a:pPr indent="-184150" lvl="0" marL="285750" marR="0" rtl="0" algn="l">
                        <a:spcBef>
                          <a:spcPts val="0"/>
                        </a:spcBef>
                        <a:spcAft>
                          <a:spcPts val="0"/>
                        </a:spcAft>
                        <a:buClr>
                          <a:schemeClr val="dk1"/>
                        </a:buClr>
                        <a:buSzPts val="1600"/>
                        <a:buFont typeface="Gill Sans"/>
                        <a:buNone/>
                      </a:pPr>
                      <a:r>
                        <a:t/>
                      </a:r>
                      <a:endParaRPr sz="1600"/>
                    </a:p>
                    <a:p>
                      <a:pPr indent="-285750" lvl="0" marL="285750" marR="0" rtl="0" algn="l">
                        <a:spcBef>
                          <a:spcPts val="0"/>
                        </a:spcBef>
                        <a:spcAft>
                          <a:spcPts val="0"/>
                        </a:spcAft>
                        <a:buClr>
                          <a:schemeClr val="dk1"/>
                        </a:buClr>
                        <a:buSzPts val="1600"/>
                        <a:buFont typeface="Gill Sans"/>
                        <a:buChar char="-"/>
                      </a:pPr>
                      <a:r>
                        <a:rPr lang="en-US" sz="1600"/>
                        <a:t>EXPENSES ARE KEPT MINIMUM AND MONITORED MONTHLY</a:t>
                      </a:r>
                      <a:endParaRPr/>
                    </a:p>
                  </a:txBody>
                  <a:tcPr marT="45725" marB="45725" marR="91450" marL="91450"/>
                </a:tc>
              </a:tr>
            </a:tbl>
          </a:graphicData>
        </a:graphic>
      </p:graphicFrame>
      <p:pic>
        <p:nvPicPr>
          <p:cNvPr id="174" name="Google Shape;174;p12"/>
          <p:cNvPicPr preferRelativeResize="0"/>
          <p:nvPr/>
        </p:nvPicPr>
        <p:blipFill rotWithShape="1">
          <a:blip r:embed="rId3">
            <a:alphaModFix/>
          </a:blip>
          <a:srcRect b="0" l="0" r="0" t="0"/>
          <a:stretch/>
        </p:blipFill>
        <p:spPr>
          <a:xfrm>
            <a:off x="917825" y="1143000"/>
            <a:ext cx="7851962" cy="1362075"/>
          </a:xfrm>
          <a:prstGeom prst="rect">
            <a:avLst/>
          </a:prstGeom>
          <a:noFill/>
          <a:ln>
            <a:noFill/>
          </a:ln>
        </p:spPr>
      </p:pic>
      <p:sp>
        <p:nvSpPr>
          <p:cNvPr id="175" name="Google Shape;175;p12"/>
          <p:cNvSpPr/>
          <p:nvPr/>
        </p:nvSpPr>
        <p:spPr>
          <a:xfrm>
            <a:off x="914400" y="304800"/>
            <a:ext cx="4953000" cy="40011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Gill Sans"/>
                <a:ea typeface="Gill Sans"/>
                <a:cs typeface="Gill Sans"/>
                <a:sym typeface="Gill Sans"/>
              </a:rPr>
              <a:t>HOW DO OGBC DUES COMPARE?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3"/>
          <p:cNvSpPr txBox="1"/>
          <p:nvPr>
            <p:ph type="title"/>
          </p:nvPr>
        </p:nvSpPr>
        <p:spPr>
          <a:xfrm>
            <a:off x="938758" y="382385"/>
            <a:ext cx="7633742" cy="129401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Impact"/>
              <a:buNone/>
            </a:pPr>
            <a:r>
              <a:rPr lang="en-US" sz="4400"/>
              <a:t>WHAT ELSE DO WE USE THE $$$ FOR?</a:t>
            </a:r>
            <a:endParaRPr/>
          </a:p>
        </p:txBody>
      </p:sp>
      <p:sp>
        <p:nvSpPr>
          <p:cNvPr id="181" name="Google Shape;181;p13"/>
          <p:cNvSpPr txBox="1"/>
          <p:nvPr>
            <p:ph idx="1" type="body"/>
          </p:nvPr>
        </p:nvSpPr>
        <p:spPr>
          <a:xfrm>
            <a:off x="838200" y="1481328"/>
            <a:ext cx="7848600" cy="5071872"/>
          </a:xfrm>
          <a:prstGeom prst="rect">
            <a:avLst/>
          </a:prstGeom>
          <a:noFill/>
          <a:ln>
            <a:noFill/>
          </a:ln>
        </p:spPr>
        <p:txBody>
          <a:bodyPr anchorCtr="0" anchor="t" bIns="45700" lIns="91425" spcFirstLastPara="1" rIns="91425" wrap="square" tIns="45700">
            <a:normAutofit fontScale="55000" lnSpcReduction="20000"/>
          </a:bodyPr>
          <a:lstStyle/>
          <a:p>
            <a:pPr indent="0" lvl="0" marL="109728" rtl="0" algn="l">
              <a:lnSpc>
                <a:spcPct val="110000"/>
              </a:lnSpc>
              <a:spcBef>
                <a:spcPts val="0"/>
              </a:spcBef>
              <a:spcAft>
                <a:spcPts val="0"/>
              </a:spcAft>
              <a:buSzPct val="100000"/>
              <a:buNone/>
            </a:pPr>
            <a:r>
              <a:t/>
            </a:r>
            <a:endParaRPr sz="2800"/>
          </a:p>
          <a:p>
            <a:pPr indent="-228600" lvl="0" marL="228600" rtl="0" algn="l">
              <a:lnSpc>
                <a:spcPct val="110000"/>
              </a:lnSpc>
              <a:spcBef>
                <a:spcPts val="700"/>
              </a:spcBef>
              <a:spcAft>
                <a:spcPts val="0"/>
              </a:spcAft>
              <a:buSzPct val="100000"/>
              <a:buChar char="•"/>
            </a:pPr>
            <a:r>
              <a:rPr lang="en-US" sz="3300"/>
              <a:t>Gymnastics team entry fees for EACH LEVEL, PER MEET;</a:t>
            </a:r>
            <a:endParaRPr/>
          </a:p>
          <a:p>
            <a:pPr indent="-228600" lvl="0" marL="228600" rtl="0" algn="l">
              <a:lnSpc>
                <a:spcPct val="110000"/>
              </a:lnSpc>
              <a:spcBef>
                <a:spcPts val="700"/>
              </a:spcBef>
              <a:spcAft>
                <a:spcPts val="0"/>
              </a:spcAft>
              <a:buSzPct val="100000"/>
              <a:buChar char="•"/>
            </a:pPr>
            <a:r>
              <a:rPr lang="en-US" sz="3300"/>
              <a:t>Gymnastics meet entry fees for each gymnast;</a:t>
            </a:r>
            <a:endParaRPr/>
          </a:p>
          <a:p>
            <a:pPr indent="-228600" lvl="0" marL="228600" rtl="0" algn="l">
              <a:lnSpc>
                <a:spcPct val="110000"/>
              </a:lnSpc>
              <a:spcBef>
                <a:spcPts val="700"/>
              </a:spcBef>
              <a:spcAft>
                <a:spcPts val="0"/>
              </a:spcAft>
              <a:buSzPct val="100000"/>
              <a:buChar char="•"/>
            </a:pPr>
            <a:r>
              <a:rPr lang="en-US" sz="3300"/>
              <a:t>Gymnastics clinic/camp entry fees for each gymnast;</a:t>
            </a:r>
            <a:endParaRPr/>
          </a:p>
          <a:p>
            <a:pPr indent="-228600" lvl="0" marL="228600" rtl="0" algn="l">
              <a:lnSpc>
                <a:spcPct val="110000"/>
              </a:lnSpc>
              <a:spcBef>
                <a:spcPts val="700"/>
              </a:spcBef>
              <a:spcAft>
                <a:spcPts val="0"/>
              </a:spcAft>
              <a:buSzPct val="100000"/>
              <a:buChar char="•"/>
            </a:pPr>
            <a:r>
              <a:rPr lang="en-US" sz="3300"/>
              <a:t>Jr Team-Level 2 required gymnastics apparel;</a:t>
            </a:r>
            <a:endParaRPr/>
          </a:p>
          <a:p>
            <a:pPr indent="-228600" lvl="0" marL="228600" rtl="0" algn="l">
              <a:lnSpc>
                <a:spcPct val="110000"/>
              </a:lnSpc>
              <a:spcBef>
                <a:spcPts val="700"/>
              </a:spcBef>
              <a:spcAft>
                <a:spcPts val="0"/>
              </a:spcAft>
              <a:buSzPct val="100000"/>
              <a:buChar char="•"/>
            </a:pPr>
            <a:r>
              <a:rPr lang="en-US" sz="3300"/>
              <a:t>OGA coaches travel costs for meets, clinics, and camps;</a:t>
            </a:r>
            <a:endParaRPr/>
          </a:p>
          <a:p>
            <a:pPr indent="-228600" lvl="0" marL="228600" rtl="0" algn="l">
              <a:lnSpc>
                <a:spcPct val="110000"/>
              </a:lnSpc>
              <a:spcBef>
                <a:spcPts val="700"/>
              </a:spcBef>
              <a:spcAft>
                <a:spcPts val="0"/>
              </a:spcAft>
              <a:buSzPct val="100000"/>
              <a:buChar char="•"/>
            </a:pPr>
            <a:r>
              <a:rPr lang="en-US" sz="3300"/>
              <a:t>OGA coaches meal expenses while supporting meets, clinics, and camps;</a:t>
            </a:r>
            <a:endParaRPr/>
          </a:p>
          <a:p>
            <a:pPr indent="-228600" lvl="0" marL="228600" rtl="0" algn="l">
              <a:lnSpc>
                <a:spcPct val="110000"/>
              </a:lnSpc>
              <a:spcBef>
                <a:spcPts val="700"/>
              </a:spcBef>
              <a:spcAft>
                <a:spcPts val="0"/>
              </a:spcAft>
              <a:buSzPct val="100000"/>
              <a:buChar char="•"/>
            </a:pPr>
            <a:r>
              <a:rPr lang="en-US" sz="3300"/>
              <a:t>Gymnasts travel expenses for those athletes who make it to Nationals;</a:t>
            </a:r>
            <a:endParaRPr/>
          </a:p>
          <a:p>
            <a:pPr indent="-228600" lvl="0" marL="228600" rtl="0" algn="l">
              <a:lnSpc>
                <a:spcPct val="110000"/>
              </a:lnSpc>
              <a:spcBef>
                <a:spcPts val="700"/>
              </a:spcBef>
              <a:spcAft>
                <a:spcPts val="0"/>
              </a:spcAft>
              <a:buSzPct val="100000"/>
              <a:buChar char="•"/>
            </a:pPr>
            <a:r>
              <a:rPr lang="en-US" sz="3300"/>
              <a:t>Upfront costs of planning and arranging for AWC, other meets, and camps;</a:t>
            </a:r>
            <a:endParaRPr/>
          </a:p>
          <a:p>
            <a:pPr indent="-228600" lvl="0" marL="228600" rtl="0" algn="l">
              <a:lnSpc>
                <a:spcPct val="110000"/>
              </a:lnSpc>
              <a:spcBef>
                <a:spcPts val="700"/>
              </a:spcBef>
              <a:spcAft>
                <a:spcPts val="0"/>
              </a:spcAft>
              <a:buSzPct val="100000"/>
              <a:buChar char="•"/>
            </a:pPr>
            <a:r>
              <a:rPr lang="en-US" sz="3300"/>
              <a:t>Social functions for the team including the end of the year banquet;</a:t>
            </a:r>
            <a:endParaRPr/>
          </a:p>
          <a:p>
            <a:pPr indent="-228600" lvl="0" marL="228600" rtl="0" algn="l">
              <a:lnSpc>
                <a:spcPct val="110000"/>
              </a:lnSpc>
              <a:spcBef>
                <a:spcPts val="700"/>
              </a:spcBef>
              <a:spcAft>
                <a:spcPts val="0"/>
              </a:spcAft>
              <a:buSzPct val="100000"/>
              <a:buChar char="•"/>
            </a:pPr>
            <a:r>
              <a:rPr lang="en-US" sz="3300"/>
              <a:t>Education seminars for coaches (to help improve training techniques for our gymnasts skills);</a:t>
            </a:r>
            <a:endParaRPr/>
          </a:p>
          <a:p>
            <a:pPr indent="-228600" lvl="0" marL="228600" rtl="0" algn="l">
              <a:lnSpc>
                <a:spcPct val="110000"/>
              </a:lnSpc>
              <a:spcBef>
                <a:spcPts val="700"/>
              </a:spcBef>
              <a:spcAft>
                <a:spcPts val="0"/>
              </a:spcAft>
              <a:buSzPct val="100000"/>
              <a:buChar char="•"/>
            </a:pPr>
            <a:r>
              <a:rPr lang="en-US" sz="3300"/>
              <a:t>Administrative costs of managing OBGC itself (very minimal);</a:t>
            </a:r>
            <a:endParaRPr/>
          </a:p>
          <a:p>
            <a:pPr indent="-228600" lvl="0" marL="228600" rtl="0" algn="l">
              <a:lnSpc>
                <a:spcPct val="110000"/>
              </a:lnSpc>
              <a:spcBef>
                <a:spcPts val="700"/>
              </a:spcBef>
              <a:spcAft>
                <a:spcPts val="0"/>
              </a:spcAft>
              <a:buSzPct val="100000"/>
              <a:buChar char="•"/>
            </a:pPr>
            <a:r>
              <a:rPr lang="en-US" sz="3300"/>
              <a:t>Any other expense that the Board feels is in line with our mission and is supportive of our gymnasts’ goals and aspirations.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Kroger.png" id="186" name="Google Shape;186;p14"/>
          <p:cNvPicPr preferRelativeResize="0"/>
          <p:nvPr>
            <p:ph idx="1" type="body"/>
          </p:nvPr>
        </p:nvPicPr>
        <p:blipFill rotWithShape="1">
          <a:blip r:embed="rId3">
            <a:alphaModFix/>
          </a:blip>
          <a:srcRect b="2082" l="0" r="0" t="2083"/>
          <a:stretch/>
        </p:blipFill>
        <p:spPr>
          <a:xfrm>
            <a:off x="2897554" y="381000"/>
            <a:ext cx="3653692" cy="2590800"/>
          </a:xfrm>
          <a:prstGeom prst="rect">
            <a:avLst/>
          </a:prstGeom>
          <a:noFill/>
          <a:ln>
            <a:noFill/>
          </a:ln>
        </p:spPr>
      </p:pic>
      <p:pic>
        <p:nvPicPr>
          <p:cNvPr id="187" name="Google Shape;187;p14"/>
          <p:cNvPicPr preferRelativeResize="0"/>
          <p:nvPr/>
        </p:nvPicPr>
        <p:blipFill rotWithShape="1">
          <a:blip r:embed="rId4">
            <a:alphaModFix/>
          </a:blip>
          <a:srcRect b="0" l="0" r="0" t="0"/>
          <a:stretch/>
        </p:blipFill>
        <p:spPr>
          <a:xfrm>
            <a:off x="2743200" y="3276600"/>
            <a:ext cx="3962400" cy="2895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5"/>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OGBC COMMUNICATIONS</a:t>
            </a:r>
            <a:endParaRPr sz="2700"/>
          </a:p>
        </p:txBody>
      </p:sp>
      <p:sp>
        <p:nvSpPr>
          <p:cNvPr id="193" name="Google Shape;193;p15"/>
          <p:cNvSpPr txBox="1"/>
          <p:nvPr>
            <p:ph idx="1" type="body"/>
          </p:nvPr>
        </p:nvSpPr>
        <p:spPr>
          <a:xfrm>
            <a:off x="938758" y="1447800"/>
            <a:ext cx="7748042" cy="5135563"/>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000"/>
              <a:buChar char="•"/>
            </a:pPr>
            <a:r>
              <a:rPr lang="en-US"/>
              <a:t>Primary communication through email</a:t>
            </a:r>
            <a:endParaRPr/>
          </a:p>
          <a:p>
            <a:pPr indent="-228600" lvl="1" marL="685800" rtl="0" algn="l">
              <a:lnSpc>
                <a:spcPct val="110000"/>
              </a:lnSpc>
              <a:spcBef>
                <a:spcPts val="700"/>
              </a:spcBef>
              <a:spcAft>
                <a:spcPts val="0"/>
              </a:spcAft>
              <a:buSzPts val="1800"/>
              <a:buChar char="–"/>
            </a:pPr>
            <a:r>
              <a:rPr lang="en-US"/>
              <a:t>Emails are based on OGBC portal</a:t>
            </a:r>
            <a:endParaRPr/>
          </a:p>
          <a:p>
            <a:pPr indent="-228600" lvl="1" marL="685800" rtl="0" algn="l">
              <a:lnSpc>
                <a:spcPct val="110000"/>
              </a:lnSpc>
              <a:spcBef>
                <a:spcPts val="700"/>
              </a:spcBef>
              <a:spcAft>
                <a:spcPts val="0"/>
              </a:spcAft>
              <a:buSzPts val="1800"/>
              <a:buChar char="–"/>
            </a:pPr>
            <a:r>
              <a:rPr lang="en-US"/>
              <a:t>Returning members, review and update profile</a:t>
            </a:r>
            <a:endParaRPr/>
          </a:p>
          <a:p>
            <a:pPr indent="-228600" lvl="1" marL="685800" rtl="0" algn="l">
              <a:lnSpc>
                <a:spcPct val="110000"/>
              </a:lnSpc>
              <a:spcBef>
                <a:spcPts val="700"/>
              </a:spcBef>
              <a:spcAft>
                <a:spcPts val="0"/>
              </a:spcAft>
              <a:buSzPts val="1800"/>
              <a:buChar char="–"/>
            </a:pPr>
            <a:r>
              <a:rPr lang="en-US"/>
              <a:t>New members, create a profile</a:t>
            </a:r>
            <a:endParaRPr/>
          </a:p>
          <a:p>
            <a:pPr indent="-228600" lvl="0" marL="228600" rtl="0" algn="l">
              <a:lnSpc>
                <a:spcPct val="110000"/>
              </a:lnSpc>
              <a:spcBef>
                <a:spcPts val="700"/>
              </a:spcBef>
              <a:spcAft>
                <a:spcPts val="0"/>
              </a:spcAft>
              <a:buSzPts val="2000"/>
              <a:buChar char="•"/>
            </a:pPr>
            <a:r>
              <a:rPr lang="en-US"/>
              <a:t>Other Methods of Communication:</a:t>
            </a:r>
            <a:endParaRPr/>
          </a:p>
          <a:p>
            <a:pPr indent="-228600" lvl="1" marL="685800" rtl="0" algn="l">
              <a:lnSpc>
                <a:spcPct val="110000"/>
              </a:lnSpc>
              <a:spcBef>
                <a:spcPts val="700"/>
              </a:spcBef>
              <a:spcAft>
                <a:spcPts val="0"/>
              </a:spcAft>
              <a:buSzPts val="1800"/>
              <a:buChar char="–"/>
            </a:pPr>
            <a:r>
              <a:rPr lang="en-US"/>
              <a:t>OGBC Website</a:t>
            </a:r>
            <a:endParaRPr/>
          </a:p>
          <a:p>
            <a:pPr indent="-228600" lvl="1" marL="685800" rtl="0" algn="l">
              <a:lnSpc>
                <a:spcPct val="110000"/>
              </a:lnSpc>
              <a:spcBef>
                <a:spcPts val="700"/>
              </a:spcBef>
              <a:spcAft>
                <a:spcPts val="0"/>
              </a:spcAft>
              <a:buSzPts val="1800"/>
              <a:buChar char="–"/>
            </a:pPr>
            <a:r>
              <a:rPr lang="en-US"/>
              <a:t>Facebook OGBC Page</a:t>
            </a:r>
            <a:endParaRPr/>
          </a:p>
          <a:p>
            <a:pPr indent="-228600" lvl="1" marL="685800" rtl="0" algn="l">
              <a:lnSpc>
                <a:spcPct val="110000"/>
              </a:lnSpc>
              <a:spcBef>
                <a:spcPts val="700"/>
              </a:spcBef>
              <a:spcAft>
                <a:spcPts val="0"/>
              </a:spcAft>
              <a:buSzPts val="1800"/>
              <a:buChar char="–"/>
            </a:pPr>
            <a:r>
              <a:rPr lang="en-US"/>
              <a:t>Mailbox</a:t>
            </a:r>
            <a:endParaRPr/>
          </a:p>
          <a:p>
            <a:pPr indent="-228600" lvl="1" marL="685800" rtl="0" algn="l">
              <a:lnSpc>
                <a:spcPct val="110000"/>
              </a:lnSpc>
              <a:spcBef>
                <a:spcPts val="700"/>
              </a:spcBef>
              <a:spcAft>
                <a:spcPts val="0"/>
              </a:spcAft>
              <a:buSzPts val="1800"/>
              <a:buChar char="–"/>
            </a:pPr>
            <a:r>
              <a:rPr lang="en-US"/>
              <a:t>In Person</a:t>
            </a:r>
            <a:endParaRPr/>
          </a:p>
          <a:p>
            <a:pPr indent="-228600" lvl="0" marL="228600" rtl="0" algn="l">
              <a:lnSpc>
                <a:spcPct val="110000"/>
              </a:lnSpc>
              <a:spcBef>
                <a:spcPts val="700"/>
              </a:spcBef>
              <a:spcAft>
                <a:spcPts val="0"/>
              </a:spcAft>
              <a:buSzPts val="2000"/>
              <a:buChar char="•"/>
            </a:pPr>
            <a:r>
              <a:rPr lang="en-US"/>
              <a:t>Agreements:</a:t>
            </a:r>
            <a:endParaRPr/>
          </a:p>
          <a:p>
            <a:pPr indent="-228600" lvl="1" marL="685800" rtl="0" algn="l">
              <a:lnSpc>
                <a:spcPct val="110000"/>
              </a:lnSpc>
              <a:spcBef>
                <a:spcPts val="700"/>
              </a:spcBef>
              <a:spcAft>
                <a:spcPts val="0"/>
              </a:spcAft>
              <a:buSzPts val="1800"/>
              <a:buChar char="–"/>
            </a:pPr>
            <a:r>
              <a:rPr lang="en-US"/>
              <a:t>Letter of Acknowledgement</a:t>
            </a:r>
            <a:endParaRPr/>
          </a:p>
          <a:p>
            <a:pPr indent="-228600" lvl="1" marL="685800" rtl="0" algn="l">
              <a:lnSpc>
                <a:spcPct val="110000"/>
              </a:lnSpc>
              <a:spcBef>
                <a:spcPts val="700"/>
              </a:spcBef>
              <a:spcAft>
                <a:spcPts val="0"/>
              </a:spcAft>
              <a:buSzPts val="1800"/>
              <a:buChar char="–"/>
            </a:pPr>
            <a:r>
              <a:rPr lang="en-US"/>
              <a:t>Photo Consent</a:t>
            </a:r>
            <a:endParaRPr/>
          </a:p>
        </p:txBody>
      </p:sp>
      <p:sp>
        <p:nvSpPr>
          <p:cNvPr id="194" name="Google Shape;194;p15"/>
          <p:cNvSpPr/>
          <p:nvPr/>
        </p:nvSpPr>
        <p:spPr>
          <a:xfrm>
            <a:off x="4546079" y="5143500"/>
            <a:ext cx="533400" cy="1143000"/>
          </a:xfrm>
          <a:prstGeom prst="rightBrace">
            <a:avLst>
              <a:gd fmla="val 8333" name="adj1"/>
              <a:gd fmla="val 50000" name="adj2"/>
            </a:avLst>
          </a:prstGeom>
          <a:noFill/>
          <a:ln cap="flat"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95" name="Google Shape;195;p15"/>
          <p:cNvSpPr/>
          <p:nvPr/>
        </p:nvSpPr>
        <p:spPr>
          <a:xfrm>
            <a:off x="5374550" y="5219700"/>
            <a:ext cx="3048000" cy="990600"/>
          </a:xfrm>
          <a:prstGeom prst="rect">
            <a:avLst/>
          </a:prstGeom>
          <a:solidFill>
            <a:schemeClr val="accent1"/>
          </a:solidFill>
          <a:ln cap="flat" cmpd="sng" w="12700">
            <a:solidFill>
              <a:srgbClr val="B4821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Accepted through the OGBC Portal and available on OGBC website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idx="1" type="body"/>
          </p:nvPr>
        </p:nvSpPr>
        <p:spPr>
          <a:xfrm>
            <a:off x="457200" y="1447801"/>
            <a:ext cx="8229600" cy="4191000"/>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000"/>
              <a:buChar char="•"/>
            </a:pPr>
            <a:r>
              <a:rPr lang="en-US"/>
              <a:t>Letter of Acknowledgement</a:t>
            </a:r>
            <a:endParaRPr/>
          </a:p>
          <a:p>
            <a:pPr indent="0" lvl="1" marL="393192" rtl="0" algn="l">
              <a:lnSpc>
                <a:spcPct val="110000"/>
              </a:lnSpc>
              <a:spcBef>
                <a:spcPts val="700"/>
              </a:spcBef>
              <a:spcAft>
                <a:spcPts val="0"/>
              </a:spcAft>
              <a:buSzPts val="1800"/>
              <a:buNone/>
            </a:pPr>
            <a:r>
              <a:t/>
            </a:r>
            <a:endParaRPr/>
          </a:p>
        </p:txBody>
      </p:sp>
      <p:sp>
        <p:nvSpPr>
          <p:cNvPr id="201" name="Google Shape;201;p16"/>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OGBC COMMUNICATIONS</a:t>
            </a:r>
            <a:endParaRPr sz="2700"/>
          </a:p>
        </p:txBody>
      </p:sp>
      <p:pic>
        <p:nvPicPr>
          <p:cNvPr id="202" name="Google Shape;202;p16"/>
          <p:cNvPicPr preferRelativeResize="0"/>
          <p:nvPr/>
        </p:nvPicPr>
        <p:blipFill rotWithShape="1">
          <a:blip r:embed="rId3">
            <a:alphaModFix/>
          </a:blip>
          <a:srcRect b="0" l="0" r="0" t="0"/>
          <a:stretch/>
        </p:blipFill>
        <p:spPr>
          <a:xfrm>
            <a:off x="1116030" y="2133600"/>
            <a:ext cx="6911939" cy="428281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7"/>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OGBC COMMUNICATIONS</a:t>
            </a:r>
            <a:endParaRPr/>
          </a:p>
        </p:txBody>
      </p:sp>
      <p:sp>
        <p:nvSpPr>
          <p:cNvPr id="208" name="Google Shape;208;p17"/>
          <p:cNvSpPr txBox="1"/>
          <p:nvPr>
            <p:ph idx="1" type="body"/>
          </p:nvPr>
        </p:nvSpPr>
        <p:spPr>
          <a:xfrm>
            <a:off x="938758" y="1676400"/>
            <a:ext cx="7633742" cy="3593591"/>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000"/>
              <a:buChar char="•"/>
            </a:pPr>
            <a:r>
              <a:rPr lang="en-US"/>
              <a:t>Photo Consent</a:t>
            </a:r>
            <a:endParaRPr/>
          </a:p>
          <a:p>
            <a:pPr indent="-101600" lvl="0" marL="228600" rtl="0" algn="l">
              <a:lnSpc>
                <a:spcPct val="110000"/>
              </a:lnSpc>
              <a:spcBef>
                <a:spcPts val="700"/>
              </a:spcBef>
              <a:spcAft>
                <a:spcPts val="0"/>
              </a:spcAft>
              <a:buSzPts val="2000"/>
              <a:buNone/>
            </a:pPr>
            <a:r>
              <a:t/>
            </a:r>
            <a:endParaRPr/>
          </a:p>
        </p:txBody>
      </p:sp>
      <p:pic>
        <p:nvPicPr>
          <p:cNvPr id="209" name="Google Shape;209;p17"/>
          <p:cNvPicPr preferRelativeResize="0"/>
          <p:nvPr/>
        </p:nvPicPr>
        <p:blipFill rotWithShape="1">
          <a:blip r:embed="rId3">
            <a:alphaModFix/>
          </a:blip>
          <a:srcRect b="0" l="0" r="0" t="0"/>
          <a:stretch/>
        </p:blipFill>
        <p:spPr>
          <a:xfrm>
            <a:off x="1066800" y="2514600"/>
            <a:ext cx="7018628" cy="3627434"/>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8"/>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OGBC PORTAL SIGN UP</a:t>
            </a:r>
            <a:endParaRPr/>
          </a:p>
        </p:txBody>
      </p:sp>
      <p:sp>
        <p:nvSpPr>
          <p:cNvPr id="215" name="Google Shape;215;p18"/>
          <p:cNvSpPr txBox="1"/>
          <p:nvPr>
            <p:ph idx="1" type="body"/>
          </p:nvPr>
        </p:nvSpPr>
        <p:spPr>
          <a:xfrm>
            <a:off x="938758" y="2286002"/>
            <a:ext cx="7633742" cy="3593591"/>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800"/>
              <a:buChar char="•"/>
            </a:pPr>
            <a:r>
              <a:rPr lang="en-US" sz="2800"/>
              <a:t>One sign-up per family</a:t>
            </a:r>
            <a:endParaRPr/>
          </a:p>
          <a:p>
            <a:pPr indent="-228600" lvl="1" marL="685800" rtl="0" algn="l">
              <a:lnSpc>
                <a:spcPct val="110000"/>
              </a:lnSpc>
              <a:spcBef>
                <a:spcPts val="700"/>
              </a:spcBef>
              <a:spcAft>
                <a:spcPts val="0"/>
              </a:spcAft>
              <a:buSzPts val="2400"/>
              <a:buChar char="–"/>
            </a:pPr>
            <a:r>
              <a:rPr lang="en-US" sz="2400"/>
              <a:t>Name</a:t>
            </a:r>
            <a:endParaRPr/>
          </a:p>
          <a:p>
            <a:pPr indent="-228600" lvl="1" marL="685800" rtl="0" algn="l">
              <a:lnSpc>
                <a:spcPct val="110000"/>
              </a:lnSpc>
              <a:spcBef>
                <a:spcPts val="700"/>
              </a:spcBef>
              <a:spcAft>
                <a:spcPts val="0"/>
              </a:spcAft>
              <a:buSzPts val="2400"/>
              <a:buChar char="–"/>
            </a:pPr>
            <a:r>
              <a:rPr lang="en-US" sz="2400"/>
              <a:t>Primary and Alternate Email Addresses</a:t>
            </a:r>
            <a:endParaRPr/>
          </a:p>
          <a:p>
            <a:pPr indent="-228600" lvl="1" marL="685800" rtl="0" algn="l">
              <a:lnSpc>
                <a:spcPct val="110000"/>
              </a:lnSpc>
              <a:spcBef>
                <a:spcPts val="700"/>
              </a:spcBef>
              <a:spcAft>
                <a:spcPts val="0"/>
              </a:spcAft>
              <a:buSzPts val="2400"/>
              <a:buChar char="–"/>
            </a:pPr>
            <a:r>
              <a:rPr lang="en-US" sz="2400"/>
              <a:t>Address</a:t>
            </a:r>
            <a:endParaRPr/>
          </a:p>
          <a:p>
            <a:pPr indent="-228600" lvl="1" marL="685800" rtl="0" algn="l">
              <a:lnSpc>
                <a:spcPct val="110000"/>
              </a:lnSpc>
              <a:spcBef>
                <a:spcPts val="700"/>
              </a:spcBef>
              <a:spcAft>
                <a:spcPts val="0"/>
              </a:spcAft>
              <a:buSzPts val="2400"/>
              <a:buChar char="–"/>
            </a:pPr>
            <a:r>
              <a:rPr lang="en-US" sz="2400"/>
              <a:t>Phone Number(s)</a:t>
            </a:r>
            <a:endParaRPr/>
          </a:p>
          <a:p>
            <a:pPr indent="-228600" lvl="1" marL="685800" rtl="0" algn="l">
              <a:lnSpc>
                <a:spcPct val="110000"/>
              </a:lnSpc>
              <a:spcBef>
                <a:spcPts val="700"/>
              </a:spcBef>
              <a:spcAft>
                <a:spcPts val="0"/>
              </a:spcAft>
              <a:buSzPts val="2400"/>
              <a:buChar char="–"/>
            </a:pPr>
            <a:r>
              <a:rPr lang="en-US" sz="2400"/>
              <a:t>Gymnast(s) Info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9"/>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Impact"/>
              <a:buNone/>
            </a:pPr>
            <a:r>
              <a:rPr lang="en-US" sz="3200"/>
              <a:t>REVIEW OGBC PORTAL CONTACT INFO</a:t>
            </a:r>
            <a:br>
              <a:rPr lang="en-US" sz="3200"/>
            </a:br>
            <a:r>
              <a:rPr lang="en-US" sz="3200"/>
              <a:t>STEP 1: LOG INTO PORTAL</a:t>
            </a:r>
            <a:endParaRPr/>
          </a:p>
        </p:txBody>
      </p:sp>
      <p:sp>
        <p:nvSpPr>
          <p:cNvPr id="221" name="Google Shape;221;p19"/>
          <p:cNvSpPr txBox="1"/>
          <p:nvPr>
            <p:ph idx="1" type="body"/>
          </p:nvPr>
        </p:nvSpPr>
        <p:spPr>
          <a:xfrm>
            <a:off x="959306" y="1600200"/>
            <a:ext cx="7633742" cy="3593591"/>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000"/>
              <a:buChar char="•"/>
            </a:pPr>
            <a:r>
              <a:rPr lang="en-US"/>
              <a:t>Go to </a:t>
            </a:r>
            <a:r>
              <a:rPr lang="en-US" u="sng">
                <a:solidFill>
                  <a:schemeClr val="hlink"/>
                </a:solidFill>
                <a:hlinkClick r:id="rId3"/>
              </a:rPr>
              <a:t>www.olympiabooster.com</a:t>
            </a:r>
            <a:endParaRPr/>
          </a:p>
          <a:p>
            <a:pPr indent="-228600" lvl="0" marL="228600" rtl="0" algn="l">
              <a:lnSpc>
                <a:spcPct val="110000"/>
              </a:lnSpc>
              <a:spcBef>
                <a:spcPts val="700"/>
              </a:spcBef>
              <a:spcAft>
                <a:spcPts val="0"/>
              </a:spcAft>
              <a:buSzPts val="2000"/>
              <a:buChar char="•"/>
            </a:pPr>
            <a:r>
              <a:rPr lang="en-US"/>
              <a:t>Click the + sign next to Member Login</a:t>
            </a:r>
            <a:endParaRPr/>
          </a:p>
          <a:p>
            <a:pPr indent="-228600" lvl="0" marL="228600" rtl="0" algn="l">
              <a:lnSpc>
                <a:spcPct val="110000"/>
              </a:lnSpc>
              <a:spcBef>
                <a:spcPts val="700"/>
              </a:spcBef>
              <a:spcAft>
                <a:spcPts val="0"/>
              </a:spcAft>
              <a:buSzPts val="2000"/>
              <a:buChar char="•"/>
            </a:pPr>
            <a:r>
              <a:rPr lang="en-US"/>
              <a:t>Enter your email and password</a:t>
            </a:r>
            <a:endParaRPr/>
          </a:p>
          <a:p>
            <a:pPr indent="-228600" lvl="0" marL="228600" rtl="0" algn="l">
              <a:lnSpc>
                <a:spcPct val="110000"/>
              </a:lnSpc>
              <a:spcBef>
                <a:spcPts val="700"/>
              </a:spcBef>
              <a:spcAft>
                <a:spcPts val="0"/>
              </a:spcAft>
              <a:buSzPts val="2000"/>
              <a:buChar char="•"/>
            </a:pPr>
            <a:r>
              <a:rPr lang="en-US"/>
              <a:t>Click Log In button</a:t>
            </a:r>
            <a:endParaRPr/>
          </a:p>
          <a:p>
            <a:pPr indent="-101600" lvl="0" marL="228600" rtl="0" algn="l">
              <a:lnSpc>
                <a:spcPct val="110000"/>
              </a:lnSpc>
              <a:spcBef>
                <a:spcPts val="700"/>
              </a:spcBef>
              <a:spcAft>
                <a:spcPts val="0"/>
              </a:spcAft>
              <a:buSzPts val="2000"/>
              <a:buNone/>
            </a:pPr>
            <a:r>
              <a:t/>
            </a:r>
            <a:endParaRPr/>
          </a:p>
        </p:txBody>
      </p:sp>
      <p:pic>
        <p:nvPicPr>
          <p:cNvPr id="222" name="Google Shape;222;p19"/>
          <p:cNvPicPr preferRelativeResize="0"/>
          <p:nvPr/>
        </p:nvPicPr>
        <p:blipFill rotWithShape="1">
          <a:blip r:embed="rId4">
            <a:alphaModFix/>
          </a:blip>
          <a:srcRect b="0" l="5079" r="7187" t="6293"/>
          <a:stretch/>
        </p:blipFill>
        <p:spPr>
          <a:xfrm>
            <a:off x="762000" y="3245180"/>
            <a:ext cx="4374500" cy="3397573"/>
          </a:xfrm>
          <a:prstGeom prst="rect">
            <a:avLst/>
          </a:prstGeom>
          <a:noFill/>
          <a:ln>
            <a:noFill/>
          </a:ln>
          <a:effectLst>
            <a:outerShdw blurRad="292100" rotWithShape="0" algn="tl" dir="2700000" dist="139700">
              <a:srgbClr val="333333">
                <a:alpha val="64705"/>
              </a:srgbClr>
            </a:outerShdw>
          </a:effectLst>
        </p:spPr>
      </p:pic>
      <p:pic>
        <p:nvPicPr>
          <p:cNvPr id="223" name="Google Shape;223;p19"/>
          <p:cNvPicPr preferRelativeResize="0"/>
          <p:nvPr/>
        </p:nvPicPr>
        <p:blipFill rotWithShape="1">
          <a:blip r:embed="rId5">
            <a:alphaModFix/>
          </a:blip>
          <a:srcRect b="0" l="63102" r="8833" t="67243"/>
          <a:stretch/>
        </p:blipFill>
        <p:spPr>
          <a:xfrm>
            <a:off x="6152032" y="4665478"/>
            <a:ext cx="2196445" cy="1867980"/>
          </a:xfrm>
          <a:prstGeom prst="rect">
            <a:avLst/>
          </a:prstGeom>
          <a:noFill/>
          <a:ln>
            <a:noFill/>
          </a:ln>
          <a:effectLst>
            <a:outerShdw blurRad="292100" rotWithShape="0" algn="tl" dir="2700000" dist="139700">
              <a:srgbClr val="333333">
                <a:alpha val="64705"/>
              </a:srgbClr>
            </a:outerShdw>
          </a:effectLst>
        </p:spPr>
      </p:pic>
      <p:sp>
        <p:nvSpPr>
          <p:cNvPr id="224" name="Google Shape;224;p19"/>
          <p:cNvSpPr/>
          <p:nvPr/>
        </p:nvSpPr>
        <p:spPr>
          <a:xfrm rot="-1597904">
            <a:off x="5253284" y="6184812"/>
            <a:ext cx="838200" cy="292813"/>
          </a:xfrm>
          <a:prstGeom prst="rightArrow">
            <a:avLst>
              <a:gd fmla="val 50000" name="adj1"/>
              <a:gd fmla="val 50000" name="adj2"/>
            </a:avLst>
          </a:prstGeom>
          <a:solidFill>
            <a:srgbClr val="FF0000"/>
          </a:solidFill>
          <a:ln cap="flat" cmpd="sng" w="12700">
            <a:solidFill>
              <a:srgbClr val="B4821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25" name="Google Shape;225;p19"/>
          <p:cNvSpPr/>
          <p:nvPr/>
        </p:nvSpPr>
        <p:spPr>
          <a:xfrm>
            <a:off x="4625364" y="6331218"/>
            <a:ext cx="394804" cy="434115"/>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AGENDA</a:t>
            </a:r>
            <a:endParaRPr/>
          </a:p>
        </p:txBody>
      </p:sp>
      <p:sp>
        <p:nvSpPr>
          <p:cNvPr id="110" name="Google Shape;110;p2"/>
          <p:cNvSpPr txBox="1"/>
          <p:nvPr>
            <p:ph idx="1" type="body"/>
          </p:nvPr>
        </p:nvSpPr>
        <p:spPr>
          <a:xfrm>
            <a:off x="831329" y="1295400"/>
            <a:ext cx="7848600" cy="4525963"/>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2800"/>
              <a:buNone/>
            </a:pPr>
            <a:r>
              <a:t/>
            </a:r>
            <a:endParaRPr sz="2800"/>
          </a:p>
          <a:p>
            <a:pPr indent="-228600" lvl="0" marL="228600" rtl="0" algn="l">
              <a:lnSpc>
                <a:spcPct val="110000"/>
              </a:lnSpc>
              <a:spcBef>
                <a:spcPts val="700"/>
              </a:spcBef>
              <a:spcAft>
                <a:spcPts val="0"/>
              </a:spcAft>
              <a:buSzPts val="2800"/>
              <a:buChar char="•"/>
            </a:pPr>
            <a:r>
              <a:rPr lang="en-US" sz="2800"/>
              <a:t>OGBC (Quick Overview)</a:t>
            </a:r>
            <a:endParaRPr/>
          </a:p>
          <a:p>
            <a:pPr indent="-228600" lvl="0" marL="228600" rtl="0" algn="l">
              <a:lnSpc>
                <a:spcPct val="110000"/>
              </a:lnSpc>
              <a:spcBef>
                <a:spcPts val="700"/>
              </a:spcBef>
              <a:spcAft>
                <a:spcPts val="0"/>
              </a:spcAft>
              <a:buSzPts val="2800"/>
              <a:buChar char="•"/>
            </a:pPr>
            <a:r>
              <a:rPr lang="en-US" sz="2800"/>
              <a:t>The OGBC Difference</a:t>
            </a:r>
            <a:endParaRPr/>
          </a:p>
          <a:p>
            <a:pPr indent="-228600" lvl="0" marL="228600" rtl="0" algn="l">
              <a:lnSpc>
                <a:spcPct val="110000"/>
              </a:lnSpc>
              <a:spcBef>
                <a:spcPts val="700"/>
              </a:spcBef>
              <a:spcAft>
                <a:spcPts val="0"/>
              </a:spcAft>
              <a:buSzPts val="2800"/>
              <a:buChar char="•"/>
            </a:pPr>
            <a:r>
              <a:rPr lang="en-US" sz="2800"/>
              <a:t>Athlete Warrior Challenge</a:t>
            </a:r>
            <a:endParaRPr/>
          </a:p>
          <a:p>
            <a:pPr indent="-228600" lvl="0" marL="228600" rtl="0" algn="l">
              <a:lnSpc>
                <a:spcPct val="110000"/>
              </a:lnSpc>
              <a:spcBef>
                <a:spcPts val="700"/>
              </a:spcBef>
              <a:spcAft>
                <a:spcPts val="0"/>
              </a:spcAft>
              <a:buSzPts val="2800"/>
              <a:buChar char="•"/>
            </a:pPr>
            <a:r>
              <a:rPr lang="en-US" sz="2800"/>
              <a:t>The Power of Membership</a:t>
            </a:r>
            <a:endParaRPr/>
          </a:p>
          <a:p>
            <a:pPr indent="-228600" lvl="0" marL="228600" rtl="0" algn="l">
              <a:lnSpc>
                <a:spcPct val="110000"/>
              </a:lnSpc>
              <a:spcBef>
                <a:spcPts val="700"/>
              </a:spcBef>
              <a:spcAft>
                <a:spcPts val="0"/>
              </a:spcAft>
              <a:buSzPts val="2800"/>
              <a:buChar char="•"/>
            </a:pPr>
            <a:r>
              <a:rPr lang="en-US" sz="2800"/>
              <a:t>Communication/OGBC Portal</a:t>
            </a:r>
            <a:endParaRPr/>
          </a:p>
          <a:p>
            <a:pPr indent="0" lvl="0" marL="0" rtl="0" algn="l">
              <a:lnSpc>
                <a:spcPct val="110000"/>
              </a:lnSpc>
              <a:spcBef>
                <a:spcPts val="700"/>
              </a:spcBef>
              <a:spcAft>
                <a:spcPts val="0"/>
              </a:spcAft>
              <a:buSzPts val="2000"/>
              <a:buNone/>
            </a:pPr>
            <a:r>
              <a:t/>
            </a:r>
            <a:endParaRPr/>
          </a:p>
        </p:txBody>
      </p:sp>
      <p:pic>
        <p:nvPicPr>
          <p:cNvPr descr="http://cliparts.co/cliparts/di9/rK9/di9rK975T.jpg" id="111" name="Google Shape;111;p2"/>
          <p:cNvPicPr preferRelativeResize="0"/>
          <p:nvPr/>
        </p:nvPicPr>
        <p:blipFill rotWithShape="1">
          <a:blip r:embed="rId3">
            <a:alphaModFix/>
          </a:blip>
          <a:srcRect b="0" l="0" r="0" t="0"/>
          <a:stretch/>
        </p:blipFill>
        <p:spPr>
          <a:xfrm>
            <a:off x="5943600" y="4343400"/>
            <a:ext cx="2971800" cy="242998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0"/>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Impact"/>
              <a:buNone/>
            </a:pPr>
            <a:r>
              <a:rPr lang="en-US" sz="3200"/>
              <a:t>REVIEW OGBC PORTAL CONTACT INFO</a:t>
            </a:r>
            <a:br>
              <a:rPr lang="en-US" sz="3200"/>
            </a:br>
            <a:r>
              <a:rPr lang="en-US" sz="3200"/>
              <a:t>STEP 2: GO TO MY PROFILE</a:t>
            </a:r>
            <a:endParaRPr/>
          </a:p>
        </p:txBody>
      </p:sp>
      <p:sp>
        <p:nvSpPr>
          <p:cNvPr id="231" name="Google Shape;231;p20"/>
          <p:cNvSpPr txBox="1"/>
          <p:nvPr>
            <p:ph idx="1" type="body"/>
          </p:nvPr>
        </p:nvSpPr>
        <p:spPr>
          <a:xfrm>
            <a:off x="938758" y="1752600"/>
            <a:ext cx="7633742" cy="3593591"/>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000"/>
              <a:buChar char="•"/>
            </a:pPr>
            <a:r>
              <a:rPr lang="en-US"/>
              <a:t>Click My Account and My Profile</a:t>
            </a:r>
            <a:endParaRPr/>
          </a:p>
          <a:p>
            <a:pPr indent="-101600" lvl="0" marL="228600" rtl="0" algn="l">
              <a:lnSpc>
                <a:spcPct val="110000"/>
              </a:lnSpc>
              <a:spcBef>
                <a:spcPts val="700"/>
              </a:spcBef>
              <a:spcAft>
                <a:spcPts val="0"/>
              </a:spcAft>
              <a:buSzPts val="2000"/>
              <a:buNone/>
            </a:pPr>
            <a:r>
              <a:t/>
            </a:r>
            <a:endParaRPr/>
          </a:p>
        </p:txBody>
      </p:sp>
      <p:pic>
        <p:nvPicPr>
          <p:cNvPr id="232" name="Google Shape;232;p20"/>
          <p:cNvPicPr preferRelativeResize="0"/>
          <p:nvPr/>
        </p:nvPicPr>
        <p:blipFill rotWithShape="1">
          <a:blip r:embed="rId3">
            <a:alphaModFix/>
          </a:blip>
          <a:srcRect b="6024" l="5593" r="6319" t="10982"/>
          <a:stretch/>
        </p:blipFill>
        <p:spPr>
          <a:xfrm>
            <a:off x="1371600" y="2286000"/>
            <a:ext cx="5751286" cy="394823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1"/>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Impact"/>
              <a:buNone/>
            </a:pPr>
            <a:r>
              <a:rPr lang="en-US" sz="3200"/>
              <a:t>REVIEW OGBC PORTAL CONTACT INFO</a:t>
            </a:r>
            <a:br>
              <a:rPr lang="en-US" sz="3200"/>
            </a:br>
            <a:r>
              <a:rPr lang="en-US" sz="3200"/>
              <a:t>STEP 3: UPDATE INFORMATION</a:t>
            </a:r>
            <a:endParaRPr/>
          </a:p>
        </p:txBody>
      </p:sp>
      <p:sp>
        <p:nvSpPr>
          <p:cNvPr id="238" name="Google Shape;238;p21"/>
          <p:cNvSpPr txBox="1"/>
          <p:nvPr>
            <p:ph idx="1" type="body"/>
          </p:nvPr>
        </p:nvSpPr>
        <p:spPr>
          <a:xfrm>
            <a:off x="961019" y="1511809"/>
            <a:ext cx="7633742" cy="3593591"/>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000"/>
              <a:buChar char="•"/>
            </a:pPr>
            <a:r>
              <a:rPr lang="en-US"/>
              <a:t>Update Personal Info tab</a:t>
            </a:r>
            <a:endParaRPr/>
          </a:p>
          <a:p>
            <a:pPr indent="-228600" lvl="0" marL="228600" rtl="0" algn="l">
              <a:lnSpc>
                <a:spcPct val="110000"/>
              </a:lnSpc>
              <a:spcBef>
                <a:spcPts val="700"/>
              </a:spcBef>
              <a:spcAft>
                <a:spcPts val="0"/>
              </a:spcAft>
              <a:buSzPts val="2000"/>
              <a:buChar char="•"/>
            </a:pPr>
            <a:r>
              <a:rPr lang="en-US"/>
              <a:t>Update Contact Info tab</a:t>
            </a:r>
            <a:endParaRPr/>
          </a:p>
          <a:p>
            <a:pPr indent="-101600" lvl="0" marL="228600" rtl="0" algn="l">
              <a:lnSpc>
                <a:spcPct val="110000"/>
              </a:lnSpc>
              <a:spcBef>
                <a:spcPts val="700"/>
              </a:spcBef>
              <a:spcAft>
                <a:spcPts val="0"/>
              </a:spcAft>
              <a:buSzPts val="2000"/>
              <a:buNone/>
            </a:pPr>
            <a:r>
              <a:t/>
            </a:r>
            <a:endParaRPr/>
          </a:p>
        </p:txBody>
      </p:sp>
      <p:pic>
        <p:nvPicPr>
          <p:cNvPr id="239" name="Google Shape;239;p21"/>
          <p:cNvPicPr preferRelativeResize="0"/>
          <p:nvPr/>
        </p:nvPicPr>
        <p:blipFill rotWithShape="1">
          <a:blip r:embed="rId3">
            <a:alphaModFix/>
          </a:blip>
          <a:srcRect b="3347" l="3515" r="5005" t="9170"/>
          <a:stretch/>
        </p:blipFill>
        <p:spPr>
          <a:xfrm>
            <a:off x="797960" y="2501024"/>
            <a:ext cx="5336663" cy="3733800"/>
          </a:xfrm>
          <a:prstGeom prst="rect">
            <a:avLst/>
          </a:prstGeom>
          <a:noFill/>
          <a:ln>
            <a:noFill/>
          </a:ln>
          <a:effectLst>
            <a:outerShdw blurRad="292100" rotWithShape="0" algn="tl" dir="2700000" dist="139700">
              <a:srgbClr val="333333">
                <a:alpha val="64705"/>
              </a:srgbClr>
            </a:outerShdw>
          </a:effectLst>
        </p:spPr>
      </p:pic>
      <p:pic>
        <p:nvPicPr>
          <p:cNvPr id="240" name="Google Shape;240;p21"/>
          <p:cNvPicPr preferRelativeResize="0"/>
          <p:nvPr/>
        </p:nvPicPr>
        <p:blipFill rotWithShape="1">
          <a:blip r:embed="rId4">
            <a:alphaModFix/>
          </a:blip>
          <a:srcRect b="0" l="2556" r="4685" t="9170"/>
          <a:stretch/>
        </p:blipFill>
        <p:spPr>
          <a:xfrm>
            <a:off x="3226970" y="2743200"/>
            <a:ext cx="5530850" cy="39624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2"/>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Impact"/>
              <a:buNone/>
            </a:pPr>
            <a:r>
              <a:rPr lang="en-US" sz="3200"/>
              <a:t>REVIEW OGBC PORTAL CONTACT INFO</a:t>
            </a:r>
            <a:br>
              <a:rPr lang="en-US" sz="3200"/>
            </a:br>
            <a:r>
              <a:rPr lang="en-US" sz="3200"/>
              <a:t>STEP 4: UPDATE GYMNAST</a:t>
            </a:r>
            <a:endParaRPr/>
          </a:p>
        </p:txBody>
      </p:sp>
      <p:sp>
        <p:nvSpPr>
          <p:cNvPr id="246" name="Google Shape;246;p22"/>
          <p:cNvSpPr txBox="1"/>
          <p:nvPr>
            <p:ph idx="1" type="body"/>
          </p:nvPr>
        </p:nvSpPr>
        <p:spPr>
          <a:xfrm>
            <a:off x="938758" y="1600200"/>
            <a:ext cx="7633742" cy="3593591"/>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000"/>
              <a:buChar char="•"/>
            </a:pPr>
            <a:r>
              <a:rPr lang="en-US"/>
              <a:t>Update gymnast(s) under OGBC Profile</a:t>
            </a:r>
            <a:endParaRPr/>
          </a:p>
          <a:p>
            <a:pPr indent="-101600" lvl="0" marL="228600" rtl="0" algn="l">
              <a:lnSpc>
                <a:spcPct val="110000"/>
              </a:lnSpc>
              <a:spcBef>
                <a:spcPts val="700"/>
              </a:spcBef>
              <a:spcAft>
                <a:spcPts val="0"/>
              </a:spcAft>
              <a:buSzPts val="2000"/>
              <a:buNone/>
            </a:pPr>
            <a:r>
              <a:t/>
            </a:r>
            <a:endParaRPr/>
          </a:p>
        </p:txBody>
      </p:sp>
      <p:pic>
        <p:nvPicPr>
          <p:cNvPr id="247" name="Google Shape;247;p22"/>
          <p:cNvPicPr preferRelativeResize="0"/>
          <p:nvPr/>
        </p:nvPicPr>
        <p:blipFill rotWithShape="1">
          <a:blip r:embed="rId3">
            <a:alphaModFix/>
          </a:blip>
          <a:srcRect b="17466" l="2556" r="3994" t="17686"/>
          <a:stretch/>
        </p:blipFill>
        <p:spPr>
          <a:xfrm>
            <a:off x="1276350" y="2473766"/>
            <a:ext cx="6591300" cy="3346352"/>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3"/>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MEMBERSHIP ZOOM</a:t>
            </a:r>
            <a:endParaRPr/>
          </a:p>
        </p:txBody>
      </p:sp>
      <p:sp>
        <p:nvSpPr>
          <p:cNvPr id="253" name="Google Shape;253;p23"/>
          <p:cNvSpPr txBox="1"/>
          <p:nvPr>
            <p:ph idx="1" type="body"/>
          </p:nvPr>
        </p:nvSpPr>
        <p:spPr>
          <a:xfrm>
            <a:off x="938750" y="1499502"/>
            <a:ext cx="7633800" cy="4380000"/>
          </a:xfrm>
          <a:prstGeom prst="rect">
            <a:avLst/>
          </a:prstGeom>
          <a:noFill/>
          <a:ln>
            <a:noFill/>
          </a:ln>
        </p:spPr>
        <p:txBody>
          <a:bodyPr anchorCtr="0" anchor="t" bIns="45700" lIns="91425" spcFirstLastPara="1" rIns="91425" wrap="square" tIns="45700">
            <a:normAutofit fontScale="77500" lnSpcReduction="20000"/>
          </a:bodyPr>
          <a:lstStyle/>
          <a:p>
            <a:pPr indent="-240449" lvl="0" marL="228600" rtl="0" algn="l">
              <a:lnSpc>
                <a:spcPct val="110000"/>
              </a:lnSpc>
              <a:spcBef>
                <a:spcPts val="0"/>
              </a:spcBef>
              <a:spcAft>
                <a:spcPts val="0"/>
              </a:spcAft>
              <a:buSzPct val="100000"/>
              <a:buChar char="•"/>
            </a:pPr>
            <a:r>
              <a:rPr lang="en-US" sz="2821"/>
              <a:t>If you have questions regarding membership or anything in this presentation please plan on attending an optional membership zoom meeting on SUNDAY, MARCH 7, at 5:00 pm.</a:t>
            </a:r>
            <a:br>
              <a:rPr lang="en-US" sz="2821"/>
            </a:br>
            <a:endParaRPr sz="2821"/>
          </a:p>
          <a:p>
            <a:pPr indent="-230607" lvl="0" marL="228600" rtl="0" algn="l">
              <a:lnSpc>
                <a:spcPct val="110000"/>
              </a:lnSpc>
              <a:spcBef>
                <a:spcPts val="0"/>
              </a:spcBef>
              <a:spcAft>
                <a:spcPts val="0"/>
              </a:spcAft>
              <a:buSzPct val="92911"/>
              <a:buChar char="•"/>
            </a:pPr>
            <a:r>
              <a:rPr lang="en-US" sz="2821"/>
              <a:t>ZOOM INFORMATION</a:t>
            </a:r>
            <a:endParaRPr sz="2821"/>
          </a:p>
          <a:p>
            <a:pPr indent="0" lvl="0" marL="0" rtl="0" algn="l">
              <a:lnSpc>
                <a:spcPct val="110000"/>
              </a:lnSpc>
              <a:spcBef>
                <a:spcPts val="0"/>
              </a:spcBef>
              <a:spcAft>
                <a:spcPts val="0"/>
              </a:spcAft>
              <a:buNone/>
            </a:pPr>
            <a:r>
              <a:t/>
            </a:r>
            <a:endParaRPr sz="2821"/>
          </a:p>
          <a:p>
            <a:pPr indent="0" lvl="0" marL="228600" rtl="0" algn="l">
              <a:lnSpc>
                <a:spcPct val="110000"/>
              </a:lnSpc>
              <a:spcBef>
                <a:spcPts val="0"/>
              </a:spcBef>
              <a:spcAft>
                <a:spcPts val="0"/>
              </a:spcAft>
              <a:buNone/>
            </a:pPr>
            <a:r>
              <a:rPr lang="en-US" sz="2821"/>
              <a:t>Topic: OGBC MEMBER MEETING</a:t>
            </a:r>
            <a:endParaRPr sz="2821"/>
          </a:p>
          <a:p>
            <a:pPr indent="0" lvl="0" marL="228600" rtl="0" algn="l">
              <a:lnSpc>
                <a:spcPct val="110000"/>
              </a:lnSpc>
              <a:spcBef>
                <a:spcPts val="0"/>
              </a:spcBef>
              <a:spcAft>
                <a:spcPts val="0"/>
              </a:spcAft>
              <a:buNone/>
            </a:pPr>
            <a:r>
              <a:rPr lang="en-US" sz="2821"/>
              <a:t>Time: Mar 7, 2021 05:00 PM Eastern Time (US and Canada)</a:t>
            </a:r>
            <a:endParaRPr sz="2821"/>
          </a:p>
          <a:p>
            <a:pPr indent="0" lvl="0" marL="228600" rtl="0" algn="l">
              <a:lnSpc>
                <a:spcPct val="110000"/>
              </a:lnSpc>
              <a:spcBef>
                <a:spcPts val="0"/>
              </a:spcBef>
              <a:spcAft>
                <a:spcPts val="0"/>
              </a:spcAft>
              <a:buNone/>
            </a:pPr>
            <a:r>
              <a:t/>
            </a:r>
            <a:endParaRPr sz="2821"/>
          </a:p>
          <a:p>
            <a:pPr indent="0" lvl="0" marL="228600" rtl="0" algn="l">
              <a:lnSpc>
                <a:spcPct val="110000"/>
              </a:lnSpc>
              <a:spcBef>
                <a:spcPts val="0"/>
              </a:spcBef>
              <a:spcAft>
                <a:spcPts val="0"/>
              </a:spcAft>
              <a:buNone/>
            </a:pPr>
            <a:r>
              <a:rPr lang="en-US" sz="2821" u="sng">
                <a:solidFill>
                  <a:schemeClr val="hlink"/>
                </a:solidFill>
                <a:hlinkClick r:id="rId3"/>
              </a:rPr>
              <a:t>https://us02web.zoom.us/j/84970468952</a:t>
            </a:r>
            <a:endParaRPr sz="2821"/>
          </a:p>
          <a:p>
            <a:pPr indent="0" lvl="0" marL="228600" rtl="0" algn="l">
              <a:lnSpc>
                <a:spcPct val="110000"/>
              </a:lnSpc>
              <a:spcBef>
                <a:spcPts val="0"/>
              </a:spcBef>
              <a:spcAft>
                <a:spcPts val="0"/>
              </a:spcAft>
              <a:buNone/>
            </a:pPr>
            <a:r>
              <a:rPr lang="en-US" sz="2821"/>
              <a:t>Meeting ID: 849 7046 8952</a:t>
            </a:r>
            <a:endParaRPr sz="2821"/>
          </a:p>
          <a:p>
            <a:pPr indent="0" lvl="0" marL="0" rtl="0" algn="l">
              <a:lnSpc>
                <a:spcPct val="110000"/>
              </a:lnSpc>
              <a:spcBef>
                <a:spcPts val="0"/>
              </a:spcBef>
              <a:spcAft>
                <a:spcPts val="0"/>
              </a:spcAft>
              <a:buNone/>
            </a:pPr>
            <a:r>
              <a:t/>
            </a:r>
            <a:endParaRPr/>
          </a:p>
          <a:p>
            <a:pPr indent="0" lvl="1" marL="393192" rtl="0" algn="l">
              <a:lnSpc>
                <a:spcPct val="110000"/>
              </a:lnSpc>
              <a:spcBef>
                <a:spcPts val="700"/>
              </a:spcBef>
              <a:spcAft>
                <a:spcPts val="0"/>
              </a:spcAft>
              <a:buSzPct val="100000"/>
              <a:buNone/>
            </a:pPr>
            <a:r>
              <a:t/>
            </a:r>
            <a:endParaRPr/>
          </a:p>
          <a:p>
            <a:pPr indent="0" lvl="1" marL="393192" rtl="0" algn="l">
              <a:lnSpc>
                <a:spcPct val="110000"/>
              </a:lnSpc>
              <a:spcBef>
                <a:spcPts val="700"/>
              </a:spcBef>
              <a:spcAft>
                <a:spcPts val="0"/>
              </a:spcAft>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WHO ARE WE?</a:t>
            </a:r>
            <a:endParaRPr/>
          </a:p>
        </p:txBody>
      </p:sp>
      <p:sp>
        <p:nvSpPr>
          <p:cNvPr id="117" name="Google Shape;117;p3"/>
          <p:cNvSpPr txBox="1"/>
          <p:nvPr>
            <p:ph idx="1" type="body"/>
          </p:nvPr>
        </p:nvSpPr>
        <p:spPr>
          <a:xfrm>
            <a:off x="762000" y="1752600"/>
            <a:ext cx="7924800" cy="4525963"/>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000"/>
              <a:buChar char="•"/>
            </a:pPr>
            <a:r>
              <a:rPr lang="en-US"/>
              <a:t>501©3 – Non-profit organization</a:t>
            </a:r>
            <a:endParaRPr/>
          </a:p>
          <a:p>
            <a:pPr indent="-101600" lvl="0" marL="228600" rtl="0" algn="l">
              <a:lnSpc>
                <a:spcPct val="110000"/>
              </a:lnSpc>
              <a:spcBef>
                <a:spcPts val="700"/>
              </a:spcBef>
              <a:spcAft>
                <a:spcPts val="0"/>
              </a:spcAft>
              <a:buSzPts val="2000"/>
              <a:buNone/>
            </a:pPr>
            <a:r>
              <a:t/>
            </a:r>
            <a:endParaRPr/>
          </a:p>
          <a:p>
            <a:pPr indent="-228600" lvl="0" marL="228600" rtl="0" algn="l">
              <a:lnSpc>
                <a:spcPct val="110000"/>
              </a:lnSpc>
              <a:spcBef>
                <a:spcPts val="700"/>
              </a:spcBef>
              <a:spcAft>
                <a:spcPts val="0"/>
              </a:spcAft>
              <a:buSzPts val="2000"/>
              <a:buChar char="•"/>
            </a:pPr>
            <a:r>
              <a:rPr lang="en-US"/>
              <a:t>Established to support Olympia Gymnastics Academy athletes as they compete in competitive, amateur gymnastics</a:t>
            </a:r>
            <a:endParaRPr/>
          </a:p>
        </p:txBody>
      </p:sp>
      <p:pic>
        <p:nvPicPr>
          <p:cNvPr descr="http://www.olympiabooster.com/web/images/ogbc_logo_home.jpg" id="118" name="Google Shape;118;p3"/>
          <p:cNvPicPr preferRelativeResize="0"/>
          <p:nvPr/>
        </p:nvPicPr>
        <p:blipFill rotWithShape="1">
          <a:blip r:embed="rId3">
            <a:alphaModFix/>
          </a:blip>
          <a:srcRect b="0" l="0" r="0" t="0"/>
          <a:stretch/>
        </p:blipFill>
        <p:spPr>
          <a:xfrm>
            <a:off x="5105400" y="4572000"/>
            <a:ext cx="3390900" cy="16383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type="title"/>
          </p:nvPr>
        </p:nvSpPr>
        <p:spPr>
          <a:xfrm>
            <a:off x="901942" y="228600"/>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OGBC BOARD</a:t>
            </a:r>
            <a:endParaRPr/>
          </a:p>
        </p:txBody>
      </p:sp>
      <p:sp>
        <p:nvSpPr>
          <p:cNvPr id="124" name="Google Shape;124;p4"/>
          <p:cNvSpPr txBox="1"/>
          <p:nvPr>
            <p:ph idx="1" type="body"/>
          </p:nvPr>
        </p:nvSpPr>
        <p:spPr>
          <a:xfrm>
            <a:off x="901942" y="1219200"/>
            <a:ext cx="7633742" cy="3593591"/>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SzPts val="2000"/>
              <a:buChar char="•"/>
            </a:pPr>
            <a:r>
              <a:rPr lang="en-US"/>
              <a:t>Vince Gigliotti, President</a:t>
            </a:r>
            <a:endParaRPr/>
          </a:p>
          <a:p>
            <a:pPr indent="-228600" lvl="0" marL="228600" rtl="0" algn="l">
              <a:lnSpc>
                <a:spcPct val="110000"/>
              </a:lnSpc>
              <a:spcBef>
                <a:spcPts val="700"/>
              </a:spcBef>
              <a:spcAft>
                <a:spcPts val="0"/>
              </a:spcAft>
              <a:buSzPts val="2000"/>
              <a:buChar char="•"/>
            </a:pPr>
            <a:r>
              <a:rPr lang="en-US"/>
              <a:t>Mary Shelton, Vice president</a:t>
            </a:r>
            <a:endParaRPr/>
          </a:p>
          <a:p>
            <a:pPr indent="-228600" lvl="0" marL="228600" rtl="0" algn="l">
              <a:lnSpc>
                <a:spcPct val="110000"/>
              </a:lnSpc>
              <a:spcBef>
                <a:spcPts val="700"/>
              </a:spcBef>
              <a:spcAft>
                <a:spcPts val="0"/>
              </a:spcAft>
              <a:buSzPts val="2000"/>
              <a:buChar char="•"/>
            </a:pPr>
            <a:r>
              <a:rPr lang="en-US"/>
              <a:t>Open Position, Secretary</a:t>
            </a:r>
            <a:endParaRPr/>
          </a:p>
          <a:p>
            <a:pPr indent="-228600" lvl="0" marL="228600" rtl="0" algn="l">
              <a:lnSpc>
                <a:spcPct val="110000"/>
              </a:lnSpc>
              <a:spcBef>
                <a:spcPts val="700"/>
              </a:spcBef>
              <a:spcAft>
                <a:spcPts val="0"/>
              </a:spcAft>
              <a:buSzPts val="2000"/>
              <a:buChar char="•"/>
            </a:pPr>
            <a:r>
              <a:rPr lang="en-US"/>
              <a:t>Mike Ratusznik, Treasurer</a:t>
            </a:r>
            <a:endParaRPr/>
          </a:p>
          <a:p>
            <a:pPr indent="-228600" lvl="0" marL="228600" rtl="0" algn="l">
              <a:lnSpc>
                <a:spcPct val="110000"/>
              </a:lnSpc>
              <a:spcBef>
                <a:spcPts val="700"/>
              </a:spcBef>
              <a:spcAft>
                <a:spcPts val="0"/>
              </a:spcAft>
              <a:buSzPts val="2000"/>
              <a:buChar char="•"/>
            </a:pPr>
            <a:r>
              <a:rPr lang="en-US"/>
              <a:t>Open Position, Assistant Treasurer</a:t>
            </a:r>
            <a:endParaRPr/>
          </a:p>
          <a:p>
            <a:pPr indent="-228600" lvl="0" marL="228600" rtl="0" algn="l">
              <a:lnSpc>
                <a:spcPct val="110000"/>
              </a:lnSpc>
              <a:spcBef>
                <a:spcPts val="700"/>
              </a:spcBef>
              <a:spcAft>
                <a:spcPts val="0"/>
              </a:spcAft>
              <a:buSzPts val="2000"/>
              <a:buChar char="•"/>
            </a:pPr>
            <a:r>
              <a:rPr lang="en-US"/>
              <a:t>Dave Cafagna, Communications</a:t>
            </a:r>
            <a:endParaRPr/>
          </a:p>
          <a:p>
            <a:pPr indent="-228600" lvl="0" marL="228600" rtl="0" algn="l">
              <a:lnSpc>
                <a:spcPct val="110000"/>
              </a:lnSpc>
              <a:spcBef>
                <a:spcPts val="700"/>
              </a:spcBef>
              <a:spcAft>
                <a:spcPts val="0"/>
              </a:spcAft>
              <a:buSzPts val="2000"/>
              <a:buChar char="•"/>
            </a:pPr>
            <a:r>
              <a:rPr lang="en-US"/>
              <a:t>Open Position, Social Coordinator</a:t>
            </a:r>
            <a:endParaRPr/>
          </a:p>
          <a:p>
            <a:pPr indent="-228600" lvl="0" marL="228600" rtl="0" algn="l">
              <a:lnSpc>
                <a:spcPct val="110000"/>
              </a:lnSpc>
              <a:spcBef>
                <a:spcPts val="700"/>
              </a:spcBef>
              <a:spcAft>
                <a:spcPts val="0"/>
              </a:spcAft>
              <a:buSzPts val="2000"/>
              <a:buChar char="•"/>
            </a:pPr>
            <a:r>
              <a:rPr lang="en-US"/>
              <a:t>Open Position, Trustee</a:t>
            </a:r>
            <a:endParaRPr/>
          </a:p>
          <a:p>
            <a:pPr indent="-228600" lvl="0" marL="228600" rtl="0" algn="l">
              <a:lnSpc>
                <a:spcPct val="110000"/>
              </a:lnSpc>
              <a:spcBef>
                <a:spcPts val="700"/>
              </a:spcBef>
              <a:spcAft>
                <a:spcPts val="0"/>
              </a:spcAft>
              <a:buSzPts val="2000"/>
              <a:buChar char="•"/>
            </a:pPr>
            <a:r>
              <a:rPr lang="en-US"/>
              <a:t>Open Position, Trustee</a:t>
            </a:r>
            <a:endParaRPr/>
          </a:p>
          <a:p>
            <a:pPr indent="-228600" lvl="0" marL="228600" rtl="0" algn="l">
              <a:lnSpc>
                <a:spcPct val="110000"/>
              </a:lnSpc>
              <a:spcBef>
                <a:spcPts val="700"/>
              </a:spcBef>
              <a:spcAft>
                <a:spcPts val="0"/>
              </a:spcAft>
              <a:buSzPts val="2000"/>
              <a:buChar char="•"/>
            </a:pPr>
            <a:r>
              <a:rPr lang="en-US"/>
              <a:t>Open Positions, Trustee</a:t>
            </a:r>
            <a:br>
              <a:rPr lang="en-US"/>
            </a:br>
            <a:endParaRPr/>
          </a:p>
          <a:p>
            <a:pPr indent="0" lvl="0" marL="0" rtl="0" algn="l">
              <a:lnSpc>
                <a:spcPct val="110000"/>
              </a:lnSpc>
              <a:spcBef>
                <a:spcPts val="700"/>
              </a:spcBef>
              <a:spcAft>
                <a:spcPts val="0"/>
              </a:spcAft>
              <a:buSzPts val="2000"/>
              <a:buNone/>
            </a:pPr>
            <a:r>
              <a:rPr b="1" i="1" lang="en-US"/>
              <a:t>*Open positions are a result of members vacating positions and Covid conditions that did not require fundraising coordination.  Positions will be filled at next general election in July 2021.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Impact"/>
              <a:buNone/>
            </a:pPr>
            <a:r>
              <a:rPr lang="en-US"/>
              <a:t>OGBC PURPOSE</a:t>
            </a:r>
            <a:br>
              <a:rPr lang="en-US"/>
            </a:br>
            <a:br>
              <a:rPr lang="en-US"/>
            </a:br>
            <a:r>
              <a:rPr lang="en-US" sz="2700"/>
              <a:t>TO PROMOTE AND HELP SUPPORT COMPETITIVE AMATEUR GYMNASTICS</a:t>
            </a:r>
            <a:endParaRPr/>
          </a:p>
        </p:txBody>
      </p:sp>
      <p:sp>
        <p:nvSpPr>
          <p:cNvPr id="130" name="Google Shape;130;p5"/>
          <p:cNvSpPr txBox="1"/>
          <p:nvPr>
            <p:ph idx="1" type="body"/>
          </p:nvPr>
        </p:nvSpPr>
        <p:spPr>
          <a:xfrm>
            <a:off x="838200" y="2819400"/>
            <a:ext cx="7848600" cy="3840163"/>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000"/>
              <a:buChar char="•"/>
            </a:pPr>
            <a:r>
              <a:rPr lang="en-US"/>
              <a:t>Generate funds </a:t>
            </a:r>
            <a:endParaRPr/>
          </a:p>
          <a:p>
            <a:pPr indent="0" lvl="0" marL="109728" rtl="0" algn="l">
              <a:lnSpc>
                <a:spcPct val="110000"/>
              </a:lnSpc>
              <a:spcBef>
                <a:spcPts val="700"/>
              </a:spcBef>
              <a:spcAft>
                <a:spcPts val="0"/>
              </a:spcAft>
              <a:buSzPts val="2000"/>
              <a:buNone/>
            </a:pPr>
            <a:r>
              <a:t/>
            </a:r>
            <a:endParaRPr/>
          </a:p>
          <a:p>
            <a:pPr indent="-228600" lvl="0" marL="228600" rtl="0" algn="l">
              <a:lnSpc>
                <a:spcPct val="110000"/>
              </a:lnSpc>
              <a:spcBef>
                <a:spcPts val="700"/>
              </a:spcBef>
              <a:spcAft>
                <a:spcPts val="0"/>
              </a:spcAft>
              <a:buSzPts val="2000"/>
              <a:buChar char="•"/>
            </a:pPr>
            <a:r>
              <a:rPr lang="en-US"/>
              <a:t>Pay costs associated with competitive gymnastics</a:t>
            </a:r>
            <a:endParaRPr/>
          </a:p>
          <a:p>
            <a:pPr indent="0" lvl="0" marL="109728" rtl="0" algn="l">
              <a:lnSpc>
                <a:spcPct val="110000"/>
              </a:lnSpc>
              <a:spcBef>
                <a:spcPts val="700"/>
              </a:spcBef>
              <a:spcAft>
                <a:spcPts val="0"/>
              </a:spcAft>
              <a:buSzPts val="2000"/>
              <a:buNone/>
            </a:pPr>
            <a:r>
              <a:t/>
            </a:r>
            <a:endParaRPr/>
          </a:p>
          <a:p>
            <a:pPr indent="-228600" lvl="0" marL="228600" rtl="0" algn="l">
              <a:lnSpc>
                <a:spcPct val="110000"/>
              </a:lnSpc>
              <a:spcBef>
                <a:spcPts val="700"/>
              </a:spcBef>
              <a:spcAft>
                <a:spcPts val="0"/>
              </a:spcAft>
              <a:buSzPts val="2000"/>
              <a:buChar char="•"/>
            </a:pPr>
            <a:r>
              <a:rPr lang="en-US"/>
              <a:t>Host and sponsor meets</a:t>
            </a:r>
            <a:endParaRPr/>
          </a:p>
          <a:p>
            <a:pPr indent="-101600" lvl="0" marL="228600" rtl="0" algn="l">
              <a:lnSpc>
                <a:spcPct val="110000"/>
              </a:lnSpc>
              <a:spcBef>
                <a:spcPts val="700"/>
              </a:spcBef>
              <a:spcAft>
                <a:spcPts val="0"/>
              </a:spcAft>
              <a:buSzPts val="2000"/>
              <a:buNone/>
            </a:pPr>
            <a:r>
              <a:t/>
            </a:r>
            <a:endParaRPr/>
          </a:p>
          <a:p>
            <a:pPr indent="-228600" lvl="0" marL="228600" rtl="0" algn="l">
              <a:lnSpc>
                <a:spcPct val="110000"/>
              </a:lnSpc>
              <a:spcBef>
                <a:spcPts val="700"/>
              </a:spcBef>
              <a:spcAft>
                <a:spcPts val="0"/>
              </a:spcAft>
              <a:buSzPts val="2000"/>
              <a:buChar char="•"/>
            </a:pPr>
            <a:r>
              <a:rPr lang="en-US"/>
              <a:t>Meets = Fundraisers</a:t>
            </a:r>
            <a:endParaRPr/>
          </a:p>
        </p:txBody>
      </p:sp>
      <p:pic>
        <p:nvPicPr>
          <p:cNvPr descr="Man On Gymnastics Rings" id="131" name="Google Shape;131;p5"/>
          <p:cNvPicPr preferRelativeResize="0"/>
          <p:nvPr/>
        </p:nvPicPr>
        <p:blipFill rotWithShape="1">
          <a:blip r:embed="rId3">
            <a:alphaModFix/>
          </a:blip>
          <a:srcRect b="0" l="0" r="0" t="0"/>
          <a:stretch/>
        </p:blipFill>
        <p:spPr>
          <a:xfrm>
            <a:off x="6400800" y="4953000"/>
            <a:ext cx="1905000" cy="133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DID YOU KNOW?</a:t>
            </a:r>
            <a:endParaRPr/>
          </a:p>
        </p:txBody>
      </p:sp>
      <p:sp>
        <p:nvSpPr>
          <p:cNvPr id="137" name="Google Shape;137;p6"/>
          <p:cNvSpPr txBox="1"/>
          <p:nvPr>
            <p:ph idx="1" type="body"/>
          </p:nvPr>
        </p:nvSpPr>
        <p:spPr>
          <a:xfrm>
            <a:off x="938758" y="2286002"/>
            <a:ext cx="7633742" cy="3593591"/>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SzPts val="4000"/>
              <a:buNone/>
            </a:pPr>
            <a:r>
              <a:rPr lang="en-US" sz="4000" u="sng"/>
              <a:t>ON AVERAGE </a:t>
            </a:r>
            <a:r>
              <a:rPr lang="en-US" sz="4000"/>
              <a:t>-  IT COST $1,003 PER GYMNAST FOR ENTRY FEES OVER THE COURSE OF THE SEASON</a:t>
            </a:r>
            <a:endParaRPr/>
          </a:p>
          <a:p>
            <a:pPr indent="-114300" lvl="1" marL="685800" rtl="0" algn="l">
              <a:lnSpc>
                <a:spcPct val="110000"/>
              </a:lnSpc>
              <a:spcBef>
                <a:spcPts val="700"/>
              </a:spcBef>
              <a:spcAft>
                <a:spcPts val="0"/>
              </a:spcAft>
              <a:buSzPts val="1800"/>
              <a:buNone/>
            </a:pPr>
            <a:r>
              <a:t/>
            </a:r>
            <a:endParaRPr/>
          </a:p>
          <a:p>
            <a:pPr indent="-101600" lvl="0" marL="228600" rtl="0" algn="l">
              <a:lnSpc>
                <a:spcPct val="110000"/>
              </a:lnSpc>
              <a:spcBef>
                <a:spcPts val="700"/>
              </a:spcBef>
              <a:spcAft>
                <a:spcPts val="0"/>
              </a:spcAft>
              <a:buSzPts val="2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MEMBER BENEFITS</a:t>
            </a:r>
            <a:endParaRPr/>
          </a:p>
        </p:txBody>
      </p:sp>
      <p:sp>
        <p:nvSpPr>
          <p:cNvPr id="143" name="Google Shape;143;p7"/>
          <p:cNvSpPr txBox="1"/>
          <p:nvPr>
            <p:ph idx="1" type="body"/>
          </p:nvPr>
        </p:nvSpPr>
        <p:spPr>
          <a:xfrm>
            <a:off x="938758" y="2286002"/>
            <a:ext cx="7633742" cy="3593591"/>
          </a:xfrm>
          <a:prstGeom prst="rect">
            <a:avLst/>
          </a:prstGeom>
          <a:noFill/>
          <a:ln>
            <a:noFill/>
          </a:ln>
        </p:spPr>
        <p:txBody>
          <a:bodyPr anchorCtr="0" anchor="t" bIns="45700" lIns="91425" spcFirstLastPara="1" rIns="91425" wrap="square" tIns="45700">
            <a:normAutofit fontScale="55000" lnSpcReduction="20000"/>
          </a:bodyPr>
          <a:lstStyle/>
          <a:p>
            <a:pPr indent="-228600" lvl="0" marL="228600" rtl="0" algn="l">
              <a:lnSpc>
                <a:spcPct val="110000"/>
              </a:lnSpc>
              <a:spcBef>
                <a:spcPts val="0"/>
              </a:spcBef>
              <a:spcAft>
                <a:spcPts val="0"/>
              </a:spcAft>
              <a:buSzPct val="100000"/>
              <a:buChar char="•"/>
            </a:pPr>
            <a:r>
              <a:rPr b="1" i="1" lang="en-US" sz="4800"/>
              <a:t>Every attempt is made to keep expenses to a minimum, while at the same time creating a safe and competitive environment for our gymnasts to grow and be successful.</a:t>
            </a:r>
            <a:endParaRPr/>
          </a:p>
          <a:p>
            <a:pPr indent="-60960" lvl="0" marL="228600" rtl="0" algn="l">
              <a:lnSpc>
                <a:spcPct val="110000"/>
              </a:lnSpc>
              <a:spcBef>
                <a:spcPts val="700"/>
              </a:spcBef>
              <a:spcAft>
                <a:spcPts val="0"/>
              </a:spcAft>
              <a:buSzPct val="100000"/>
              <a:buNone/>
            </a:pPr>
            <a:r>
              <a:t/>
            </a:r>
            <a:endParaRPr sz="4800"/>
          </a:p>
          <a:p>
            <a:pPr indent="-228600" lvl="0" marL="228600" rtl="0" algn="l">
              <a:lnSpc>
                <a:spcPct val="110000"/>
              </a:lnSpc>
              <a:spcBef>
                <a:spcPts val="700"/>
              </a:spcBef>
              <a:spcAft>
                <a:spcPts val="0"/>
              </a:spcAft>
              <a:buSzPct val="100000"/>
              <a:buChar char="•"/>
            </a:pPr>
            <a:r>
              <a:rPr lang="en-US" sz="4800"/>
              <a:t>OGBC has not increased dues in over 14 years.</a:t>
            </a:r>
            <a:endParaRPr/>
          </a:p>
          <a:p>
            <a:pPr indent="-60960" lvl="0" marL="228600" rtl="0" algn="l">
              <a:lnSpc>
                <a:spcPct val="110000"/>
              </a:lnSpc>
              <a:spcBef>
                <a:spcPts val="700"/>
              </a:spcBef>
              <a:spcAft>
                <a:spcPts val="0"/>
              </a:spcAft>
              <a:buSzPct val="100000"/>
              <a:buNone/>
            </a:pPr>
            <a:r>
              <a:t/>
            </a:r>
            <a:endParaRPr sz="4800"/>
          </a:p>
          <a:p>
            <a:pPr indent="-228600" lvl="0" marL="228600" rtl="0" algn="l">
              <a:lnSpc>
                <a:spcPct val="110000"/>
              </a:lnSpc>
              <a:spcBef>
                <a:spcPts val="700"/>
              </a:spcBef>
              <a:spcAft>
                <a:spcPts val="0"/>
              </a:spcAft>
              <a:buSzPct val="100000"/>
              <a:buChar char="•"/>
            </a:pPr>
            <a:r>
              <a:rPr lang="en-US" sz="4800"/>
              <a:t>HOW IS THAT POSSIBLE?</a:t>
            </a:r>
            <a:endParaRPr/>
          </a:p>
          <a:p>
            <a:pPr indent="-158750" lvl="0" marL="228600" rtl="0" algn="l">
              <a:lnSpc>
                <a:spcPct val="110000"/>
              </a:lnSpc>
              <a:spcBef>
                <a:spcPts val="700"/>
              </a:spcBef>
              <a:spcAft>
                <a:spcPts val="0"/>
              </a:spcAft>
              <a:buSzPct val="10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title"/>
          </p:nvPr>
        </p:nvSpPr>
        <p:spPr>
          <a:xfrm>
            <a:off x="938758" y="382385"/>
            <a:ext cx="7633742" cy="98921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Impact"/>
              <a:buNone/>
            </a:pPr>
            <a:r>
              <a:rPr lang="en-US" sz="4400"/>
              <a:t>ATHLETE WARRIOR CHALLENGE</a:t>
            </a:r>
            <a:endParaRPr/>
          </a:p>
        </p:txBody>
      </p:sp>
      <p:sp>
        <p:nvSpPr>
          <p:cNvPr id="149" name="Google Shape;149;p8"/>
          <p:cNvSpPr txBox="1"/>
          <p:nvPr>
            <p:ph idx="1" type="body"/>
          </p:nvPr>
        </p:nvSpPr>
        <p:spPr>
          <a:xfrm>
            <a:off x="931909" y="1397354"/>
            <a:ext cx="7848600" cy="4053235"/>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10000"/>
              </a:lnSpc>
              <a:spcBef>
                <a:spcPts val="0"/>
              </a:spcBef>
              <a:spcAft>
                <a:spcPts val="0"/>
              </a:spcAft>
              <a:buSzPts val="3200"/>
              <a:buChar char="•"/>
            </a:pPr>
            <a:r>
              <a:rPr b="1" lang="en-US" sz="3200">
                <a:solidFill>
                  <a:srgbClr val="FF0000"/>
                </a:solidFill>
              </a:rPr>
              <a:t>OUR MAJOR FUNDRAISER!</a:t>
            </a:r>
            <a:endParaRPr/>
          </a:p>
          <a:p>
            <a:pPr indent="-228600" lvl="0" marL="228600" rtl="0" algn="l">
              <a:lnSpc>
                <a:spcPct val="110000"/>
              </a:lnSpc>
              <a:spcBef>
                <a:spcPts val="700"/>
              </a:spcBef>
              <a:spcAft>
                <a:spcPts val="0"/>
              </a:spcAft>
              <a:buSzPts val="2800"/>
              <a:buChar char="•"/>
            </a:pPr>
            <a:r>
              <a:rPr lang="en-US" sz="2800"/>
              <a:t>Thursday, January 27</a:t>
            </a:r>
            <a:r>
              <a:rPr baseline="30000" lang="en-US" sz="2800"/>
              <a:t>th</a:t>
            </a:r>
            <a:r>
              <a:rPr lang="en-US" sz="2800"/>
              <a:t> – Sunday, January 30</a:t>
            </a:r>
            <a:r>
              <a:rPr baseline="30000" lang="en-US" sz="2800"/>
              <a:t>th</a:t>
            </a:r>
            <a:r>
              <a:rPr lang="en-US" sz="2800"/>
              <a:t> 2022</a:t>
            </a:r>
            <a:endParaRPr/>
          </a:p>
          <a:p>
            <a:pPr indent="-228600" lvl="0" marL="228600" rtl="0" algn="l">
              <a:lnSpc>
                <a:spcPct val="110000"/>
              </a:lnSpc>
              <a:spcBef>
                <a:spcPts val="700"/>
              </a:spcBef>
              <a:spcAft>
                <a:spcPts val="0"/>
              </a:spcAft>
              <a:buSzPts val="2800"/>
              <a:buChar char="•"/>
            </a:pPr>
            <a:r>
              <a:rPr lang="en-US" sz="2800"/>
              <a:t>Thursday is set- up and Sunday evening is tear down </a:t>
            </a:r>
            <a:endParaRPr/>
          </a:p>
          <a:p>
            <a:pPr indent="-228600" lvl="0" marL="228600" rtl="0" algn="l">
              <a:lnSpc>
                <a:spcPct val="110000"/>
              </a:lnSpc>
              <a:spcBef>
                <a:spcPts val="700"/>
              </a:spcBef>
              <a:spcAft>
                <a:spcPts val="0"/>
              </a:spcAft>
              <a:buSzPts val="2800"/>
              <a:buChar char="•"/>
            </a:pPr>
            <a:r>
              <a:rPr lang="en-US" sz="2800"/>
              <a:t>3 or 4 gyms and dedicated awards area</a:t>
            </a:r>
            <a:endParaRPr/>
          </a:p>
          <a:p>
            <a:pPr indent="-228600" lvl="0" marL="228600" rtl="0" algn="l">
              <a:lnSpc>
                <a:spcPct val="110000"/>
              </a:lnSpc>
              <a:spcBef>
                <a:spcPts val="700"/>
              </a:spcBef>
              <a:spcAft>
                <a:spcPts val="0"/>
              </a:spcAft>
              <a:buSzPts val="2800"/>
              <a:buChar char="•"/>
            </a:pPr>
            <a:r>
              <a:rPr lang="en-US" sz="2800"/>
              <a:t>3 to 4 work sessions per family – Everyone helps!</a:t>
            </a:r>
            <a:endParaRPr/>
          </a:p>
          <a:p>
            <a:pPr indent="-228600" lvl="0" marL="228600" rtl="0" algn="l">
              <a:lnSpc>
                <a:spcPct val="110000"/>
              </a:lnSpc>
              <a:spcBef>
                <a:spcPts val="700"/>
              </a:spcBef>
              <a:spcAft>
                <a:spcPts val="0"/>
              </a:spcAft>
              <a:buSzPts val="2800"/>
              <a:buChar char="•"/>
            </a:pPr>
            <a:r>
              <a:rPr lang="en-US" sz="2800"/>
              <a:t>Additional Meet – Boys or Girls we all work an equal amount to raise funds for OGBC!</a:t>
            </a:r>
            <a:endParaRPr/>
          </a:p>
          <a:p>
            <a:pPr indent="0" lvl="0" marL="0" rtl="0" algn="l">
              <a:lnSpc>
                <a:spcPct val="110000"/>
              </a:lnSpc>
              <a:spcBef>
                <a:spcPts val="700"/>
              </a:spcBef>
              <a:spcAft>
                <a:spcPts val="0"/>
              </a:spcAft>
              <a:buSzPts val="2000"/>
              <a:buNone/>
            </a:pPr>
            <a:r>
              <a:t/>
            </a:r>
            <a:endParaRPr/>
          </a:p>
        </p:txBody>
      </p:sp>
      <p:pic>
        <p:nvPicPr>
          <p:cNvPr id="150" name="Google Shape;150;p8"/>
          <p:cNvPicPr preferRelativeResize="0"/>
          <p:nvPr/>
        </p:nvPicPr>
        <p:blipFill rotWithShape="1">
          <a:blip r:embed="rId3">
            <a:alphaModFix/>
          </a:blip>
          <a:srcRect b="0" l="0" r="0" t="0"/>
          <a:stretch/>
        </p:blipFill>
        <p:spPr>
          <a:xfrm>
            <a:off x="3810000" y="5376797"/>
            <a:ext cx="1447800" cy="1447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Impact"/>
              <a:buNone/>
            </a:pPr>
            <a:r>
              <a:rPr lang="en-US"/>
              <a:t>ATHLETE WARRIOR CHALLENGE</a:t>
            </a:r>
            <a:br>
              <a:rPr lang="en-US"/>
            </a:br>
            <a:r>
              <a:rPr lang="en-US" sz="3100"/>
              <a:t>SPONSORS (AWC INFO FROM JAN. 2020)</a:t>
            </a:r>
            <a:endParaRPr/>
          </a:p>
        </p:txBody>
      </p:sp>
      <p:sp>
        <p:nvSpPr>
          <p:cNvPr id="156" name="Google Shape;156;p9"/>
          <p:cNvSpPr txBox="1"/>
          <p:nvPr>
            <p:ph idx="1" type="body"/>
          </p:nvPr>
        </p:nvSpPr>
        <p:spPr>
          <a:xfrm>
            <a:off x="914400" y="1676400"/>
            <a:ext cx="7772400" cy="4800600"/>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110000"/>
              </a:lnSpc>
              <a:spcBef>
                <a:spcPts val="0"/>
              </a:spcBef>
              <a:spcAft>
                <a:spcPts val="0"/>
              </a:spcAft>
              <a:buSzPct val="100000"/>
              <a:buNone/>
            </a:pPr>
            <a:r>
              <a:rPr b="1" lang="en-US" sz="4200" u="sng"/>
              <a:t>BRAND EXPOSURE FOR OUR SPONSORS</a:t>
            </a:r>
            <a:r>
              <a:rPr lang="en-US" sz="4200"/>
              <a:t>:</a:t>
            </a:r>
            <a:endParaRPr/>
          </a:p>
          <a:p>
            <a:pPr indent="0" lvl="0" marL="0" rtl="0" algn="l">
              <a:lnSpc>
                <a:spcPct val="110000"/>
              </a:lnSpc>
              <a:spcBef>
                <a:spcPts val="700"/>
              </a:spcBef>
              <a:spcAft>
                <a:spcPts val="0"/>
              </a:spcAft>
              <a:buSzPct val="100000"/>
              <a:buNone/>
            </a:pPr>
            <a:r>
              <a:rPr lang="en-US" sz="4200"/>
              <a:t>We had almost 3,000 gymnasts from Ohio, Michigan (Livonia, Port Huron, Farmington, Troy, Rochester, Shelby Township, Lansing and more) and Canada.  </a:t>
            </a:r>
            <a:endParaRPr/>
          </a:p>
          <a:p>
            <a:pPr indent="0" lvl="0" marL="0" rtl="0" algn="l">
              <a:lnSpc>
                <a:spcPct val="110000"/>
              </a:lnSpc>
              <a:spcBef>
                <a:spcPts val="700"/>
              </a:spcBef>
              <a:spcAft>
                <a:spcPts val="0"/>
              </a:spcAft>
              <a:buSzPct val="100000"/>
              <a:buNone/>
            </a:pPr>
            <a:r>
              <a:t/>
            </a:r>
            <a:endParaRPr sz="4200" u="sng"/>
          </a:p>
          <a:p>
            <a:pPr indent="0" lvl="0" marL="0" rtl="0" algn="l">
              <a:lnSpc>
                <a:spcPct val="110000"/>
              </a:lnSpc>
              <a:spcBef>
                <a:spcPts val="700"/>
              </a:spcBef>
              <a:spcAft>
                <a:spcPts val="0"/>
              </a:spcAft>
              <a:buSzPct val="100000"/>
              <a:buNone/>
            </a:pPr>
            <a:r>
              <a:rPr lang="en-US" sz="4200" u="sng"/>
              <a:t>AWC Website</a:t>
            </a:r>
            <a:endParaRPr sz="4200"/>
          </a:p>
          <a:p>
            <a:pPr indent="-228600" lvl="0" marL="228600" rtl="0" algn="l">
              <a:lnSpc>
                <a:spcPct val="110000"/>
              </a:lnSpc>
              <a:spcBef>
                <a:spcPts val="700"/>
              </a:spcBef>
              <a:spcAft>
                <a:spcPts val="0"/>
              </a:spcAft>
              <a:buSzPct val="100000"/>
              <a:buChar char="•"/>
            </a:pPr>
            <a:r>
              <a:rPr lang="en-US" sz="4200"/>
              <a:t>4600 people visited the website in the last 30 days after the event.</a:t>
            </a:r>
            <a:endParaRPr/>
          </a:p>
          <a:p>
            <a:pPr indent="-228600" lvl="0" marL="228600" rtl="0" algn="l">
              <a:lnSpc>
                <a:spcPct val="110000"/>
              </a:lnSpc>
              <a:spcBef>
                <a:spcPts val="700"/>
              </a:spcBef>
              <a:spcAft>
                <a:spcPts val="0"/>
              </a:spcAft>
              <a:buSzPct val="100000"/>
              <a:buChar char="•"/>
            </a:pPr>
            <a:r>
              <a:rPr lang="en-US" sz="4200"/>
              <a:t>60% of those people were new visitors.  40% were returning.</a:t>
            </a:r>
            <a:endParaRPr/>
          </a:p>
          <a:p>
            <a:pPr indent="-228600" lvl="0" marL="228600" rtl="0" algn="l">
              <a:lnSpc>
                <a:spcPct val="110000"/>
              </a:lnSpc>
              <a:spcBef>
                <a:spcPts val="700"/>
              </a:spcBef>
              <a:spcAft>
                <a:spcPts val="0"/>
              </a:spcAft>
              <a:buSzPct val="100000"/>
              <a:buChar char="•"/>
            </a:pPr>
            <a:r>
              <a:rPr lang="en-US" sz="4200"/>
              <a:t>Visitors were spread out from the Detroit, Grand Rapids Ann Arbor and Saginaw areas</a:t>
            </a:r>
            <a:endParaRPr/>
          </a:p>
          <a:p>
            <a:pPr indent="0" lvl="0" marL="0" rtl="0" algn="l">
              <a:lnSpc>
                <a:spcPct val="110000"/>
              </a:lnSpc>
              <a:spcBef>
                <a:spcPts val="700"/>
              </a:spcBef>
              <a:spcAft>
                <a:spcPts val="0"/>
              </a:spcAft>
              <a:buSzPct val="100000"/>
              <a:buNone/>
            </a:pPr>
            <a:r>
              <a:rPr lang="en-US" sz="4200" u="sng"/>
              <a:t>Facebook Page</a:t>
            </a:r>
            <a:endParaRPr sz="4200"/>
          </a:p>
          <a:p>
            <a:pPr indent="-228600" lvl="0" marL="228600" rtl="0" algn="l">
              <a:lnSpc>
                <a:spcPct val="110000"/>
              </a:lnSpc>
              <a:spcBef>
                <a:spcPts val="700"/>
              </a:spcBef>
              <a:spcAft>
                <a:spcPts val="0"/>
              </a:spcAft>
              <a:buSzPct val="100000"/>
              <a:buChar char="•"/>
            </a:pPr>
            <a:r>
              <a:rPr lang="en-US" sz="4200"/>
              <a:t>729 Total Followers</a:t>
            </a:r>
            <a:endParaRPr/>
          </a:p>
          <a:p>
            <a:pPr indent="-228600" lvl="0" marL="228600" rtl="0" algn="l">
              <a:lnSpc>
                <a:spcPct val="110000"/>
              </a:lnSpc>
              <a:spcBef>
                <a:spcPts val="700"/>
              </a:spcBef>
              <a:spcAft>
                <a:spcPts val="0"/>
              </a:spcAft>
              <a:buSzPct val="100000"/>
              <a:buChar char="•"/>
            </a:pPr>
            <a:r>
              <a:rPr lang="en-US" sz="4200"/>
              <a:t>56 New Followers</a:t>
            </a:r>
            <a:endParaRPr/>
          </a:p>
          <a:p>
            <a:pPr indent="-228600" lvl="0" marL="228600" rtl="0" algn="l">
              <a:lnSpc>
                <a:spcPct val="110000"/>
              </a:lnSpc>
              <a:spcBef>
                <a:spcPts val="700"/>
              </a:spcBef>
              <a:spcAft>
                <a:spcPts val="0"/>
              </a:spcAft>
              <a:buSzPct val="100000"/>
              <a:buChar char="•"/>
            </a:pPr>
            <a:r>
              <a:rPr lang="en-US" sz="4200"/>
              <a:t>1654 Page Views</a:t>
            </a:r>
            <a:endParaRPr/>
          </a:p>
          <a:p>
            <a:pPr indent="-121920" lvl="0" marL="228600" rtl="0" algn="l">
              <a:lnSpc>
                <a:spcPct val="110000"/>
              </a:lnSpc>
              <a:spcBef>
                <a:spcPts val="700"/>
              </a:spcBef>
              <a:spcAft>
                <a:spcPts val="0"/>
              </a:spcAft>
              <a:buSzPct val="100000"/>
              <a:buNone/>
            </a:pPr>
            <a:r>
              <a:t/>
            </a:r>
            <a:endParaRPr sz="4200"/>
          </a:p>
          <a:p>
            <a:pPr indent="0" lvl="0" marL="0" rtl="0" algn="l">
              <a:lnSpc>
                <a:spcPct val="110000"/>
              </a:lnSpc>
              <a:spcBef>
                <a:spcPts val="700"/>
              </a:spcBef>
              <a:spcAft>
                <a:spcPts val="0"/>
              </a:spcAft>
              <a:buSzPct val="100000"/>
              <a:buNone/>
            </a:pPr>
            <a:r>
              <a:t/>
            </a:r>
            <a:endParaRPr sz="4200"/>
          </a:p>
          <a:p>
            <a:pPr indent="0" lvl="0" marL="0" rtl="0" algn="l">
              <a:lnSpc>
                <a:spcPct val="110000"/>
              </a:lnSpc>
              <a:spcBef>
                <a:spcPts val="700"/>
              </a:spcBef>
              <a:spcAft>
                <a:spcPts val="0"/>
              </a:spcAft>
              <a:buSzPct val="100000"/>
              <a:buNone/>
            </a:pPr>
            <a:r>
              <a:t/>
            </a:r>
            <a:endParaRPr/>
          </a:p>
        </p:txBody>
      </p:sp>
      <p:pic>
        <p:nvPicPr>
          <p:cNvPr id="157" name="Google Shape;157;p9"/>
          <p:cNvPicPr preferRelativeResize="0"/>
          <p:nvPr/>
        </p:nvPicPr>
        <p:blipFill rotWithShape="1">
          <a:blip r:embed="rId3">
            <a:alphaModFix/>
          </a:blip>
          <a:srcRect b="0" l="0" r="0" t="0"/>
          <a:stretch/>
        </p:blipFill>
        <p:spPr>
          <a:xfrm>
            <a:off x="4114800" y="5257800"/>
            <a:ext cx="1447800" cy="1447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2016-08-18T14:48:46Z</dcterms:created>
  <dc:creator>BSD</dc:creator>
</cp:coreProperties>
</file>